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72" r:id="rId2"/>
    <p:sldId id="273" r:id="rId3"/>
    <p:sldId id="293" r:id="rId4"/>
    <p:sldId id="274" r:id="rId5"/>
    <p:sldId id="276" r:id="rId6"/>
    <p:sldId id="275" r:id="rId7"/>
    <p:sldId id="278" r:id="rId8"/>
    <p:sldId id="279" r:id="rId9"/>
    <p:sldId id="281" r:id="rId10"/>
    <p:sldId id="277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0" r:id="rId20"/>
    <p:sldId id="288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32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AC4E3-0AFD-4BA7-BDA5-47621DBDE34C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8402B22-EA11-4A50-82F4-0223C65CA4C5}">
      <dgm:prSet phldrT="[Текст]"/>
      <dgm:spPr/>
      <dgm:t>
        <a:bodyPr/>
        <a:lstStyle/>
        <a:p>
          <a:r>
            <a:rPr lang="ru-RU" dirty="0" smtClean="0"/>
            <a:t>ДОГОВОР о ЕАЭС. Раздел Х. «Техническое регулирование»</a:t>
          </a:r>
        </a:p>
        <a:p>
          <a:r>
            <a:rPr lang="ru-RU" dirty="0" smtClean="0"/>
            <a:t>приложение 9 «Протокол о техническом регулировании»</a:t>
          </a:r>
        </a:p>
      </dgm:t>
    </dgm:pt>
    <dgm:pt modelId="{8B5DB18D-7FE8-4757-BA76-7FD32C579D76}" type="parTrans" cxnId="{C6DA5BDF-046B-4DD4-B054-938E2F7D5BFE}">
      <dgm:prSet/>
      <dgm:spPr/>
      <dgm:t>
        <a:bodyPr/>
        <a:lstStyle/>
        <a:p>
          <a:endParaRPr lang="ru-RU"/>
        </a:p>
      </dgm:t>
    </dgm:pt>
    <dgm:pt modelId="{C7673E02-FE68-49F9-A82F-CC209C2517CE}" type="sibTrans" cxnId="{C6DA5BDF-046B-4DD4-B054-938E2F7D5BFE}">
      <dgm:prSet/>
      <dgm:spPr/>
      <dgm:t>
        <a:bodyPr/>
        <a:lstStyle/>
        <a:p>
          <a:endParaRPr lang="ru-RU"/>
        </a:p>
      </dgm:t>
    </dgm:pt>
    <dgm:pt modelId="{54320AA8-DEA0-46D9-A478-FEF3C82CFADA}">
      <dgm:prSet phldrT="[Текст]"/>
      <dgm:spPr/>
      <dgm:t>
        <a:bodyPr/>
        <a:lstStyle/>
        <a:p>
          <a:r>
            <a:rPr lang="ru-RU" dirty="0" smtClean="0"/>
            <a:t>Технические регламенты ТС/ЕАЭС</a:t>
          </a:r>
          <a:endParaRPr lang="ru-RU" dirty="0"/>
        </a:p>
      </dgm:t>
    </dgm:pt>
    <dgm:pt modelId="{70AB9710-FFBE-41AA-80C2-6196AC9FF232}" type="parTrans" cxnId="{F0D3005E-8848-4F9D-89E6-52C1BA8C709C}">
      <dgm:prSet/>
      <dgm:spPr/>
      <dgm:t>
        <a:bodyPr/>
        <a:lstStyle/>
        <a:p>
          <a:endParaRPr lang="ru-RU"/>
        </a:p>
      </dgm:t>
    </dgm:pt>
    <dgm:pt modelId="{035024DB-8DDA-46BB-A299-2C1CE9E41508}" type="sibTrans" cxnId="{F0D3005E-8848-4F9D-89E6-52C1BA8C709C}">
      <dgm:prSet/>
      <dgm:spPr/>
      <dgm:t>
        <a:bodyPr/>
        <a:lstStyle/>
        <a:p>
          <a:endParaRPr lang="ru-RU"/>
        </a:p>
      </dgm:t>
    </dgm:pt>
    <dgm:pt modelId="{043F5376-45B7-406B-82DE-04F3C21C48FF}">
      <dgm:prSet phldrT="[Текст]"/>
      <dgm:spPr/>
      <dgm:t>
        <a:bodyPr/>
        <a:lstStyle/>
        <a:p>
          <a:r>
            <a:rPr lang="ru-RU" b="0" i="0" dirty="0" smtClean="0"/>
            <a:t>Решение КТС № 620 от 07.04.2011</a:t>
          </a:r>
        </a:p>
        <a:p>
          <a:r>
            <a:rPr lang="ru-RU" b="0" i="0" dirty="0" smtClean="0"/>
            <a:t>Единый перечень продукции, подлежащей обязательному подтверждению соответствия в Таможенном союзе</a:t>
          </a:r>
          <a:endParaRPr lang="ru-RU" dirty="0"/>
        </a:p>
      </dgm:t>
    </dgm:pt>
    <dgm:pt modelId="{C0E8419B-5E2D-4BFE-BA75-F981C171685A}" type="parTrans" cxnId="{9FB1237F-EA0E-43F3-B65C-D134A5E42184}">
      <dgm:prSet/>
      <dgm:spPr/>
      <dgm:t>
        <a:bodyPr/>
        <a:lstStyle/>
        <a:p>
          <a:endParaRPr lang="ru-RU"/>
        </a:p>
      </dgm:t>
    </dgm:pt>
    <dgm:pt modelId="{BB2E0E6C-E764-4009-BB59-4C4879605654}" type="sibTrans" cxnId="{9FB1237F-EA0E-43F3-B65C-D134A5E42184}">
      <dgm:prSet/>
      <dgm:spPr/>
      <dgm:t>
        <a:bodyPr/>
        <a:lstStyle/>
        <a:p>
          <a:endParaRPr lang="ru-RU"/>
        </a:p>
      </dgm:t>
    </dgm:pt>
    <dgm:pt modelId="{92BBA5F9-8441-4025-A616-DA81D68952BA}">
      <dgm:prSet phldrT="[Текст]"/>
      <dgm:spPr/>
      <dgm:t>
        <a:bodyPr/>
        <a:lstStyle/>
        <a:p>
          <a:r>
            <a:rPr lang="ru-RU" dirty="0" smtClean="0"/>
            <a:t>ФЗ-184 «О техническом регулировании»</a:t>
          </a:r>
          <a:endParaRPr lang="ru-RU" dirty="0"/>
        </a:p>
      </dgm:t>
    </dgm:pt>
    <dgm:pt modelId="{3FEEA94B-9895-4893-BD53-C7D6DFE36AE1}" type="parTrans" cxnId="{06B808B2-7507-4C13-8DAA-984EC73981C3}">
      <dgm:prSet/>
      <dgm:spPr/>
      <dgm:t>
        <a:bodyPr/>
        <a:lstStyle/>
        <a:p>
          <a:endParaRPr lang="ru-RU"/>
        </a:p>
      </dgm:t>
    </dgm:pt>
    <dgm:pt modelId="{33ED42DB-1614-4394-873B-36F7804ED788}" type="sibTrans" cxnId="{06B808B2-7507-4C13-8DAA-984EC73981C3}">
      <dgm:prSet/>
      <dgm:spPr/>
      <dgm:t>
        <a:bodyPr/>
        <a:lstStyle/>
        <a:p>
          <a:endParaRPr lang="ru-RU"/>
        </a:p>
      </dgm:t>
    </dgm:pt>
    <dgm:pt modelId="{E1879731-EC4A-4E7D-A922-856ABB019EAA}">
      <dgm:prSet phldrT="[Текст]"/>
      <dgm:spPr/>
      <dgm:t>
        <a:bodyPr/>
        <a:lstStyle/>
        <a:p>
          <a:r>
            <a:rPr lang="ru-RU" dirty="0" smtClean="0"/>
            <a:t>ПП РФ № 982 от 01.12.2009  </a:t>
          </a:r>
        </a:p>
        <a:p>
          <a:r>
            <a:rPr lang="ru-RU" b="0" dirty="0" smtClean="0"/>
            <a:t>Е</a:t>
          </a:r>
          <a:r>
            <a:rPr lang="ru-RU" b="0" i="0" dirty="0" smtClean="0"/>
            <a:t>диные перечни продукции, подлежащей обязательной сертификации/декларированию  в Российской Федерации</a:t>
          </a:r>
          <a:endParaRPr lang="ru-RU" b="0" dirty="0"/>
        </a:p>
      </dgm:t>
    </dgm:pt>
    <dgm:pt modelId="{8D9098F3-9084-4901-B975-27AD840D2DDD}" type="parTrans" cxnId="{A76F6D22-64FA-438B-95A6-FD4C6D8624F1}">
      <dgm:prSet/>
      <dgm:spPr/>
      <dgm:t>
        <a:bodyPr/>
        <a:lstStyle/>
        <a:p>
          <a:endParaRPr lang="ru-RU"/>
        </a:p>
      </dgm:t>
    </dgm:pt>
    <dgm:pt modelId="{9F23A033-8EFA-4C5F-A22D-94E55F68F9B7}" type="sibTrans" cxnId="{A76F6D22-64FA-438B-95A6-FD4C6D8624F1}">
      <dgm:prSet/>
      <dgm:spPr/>
      <dgm:t>
        <a:bodyPr/>
        <a:lstStyle/>
        <a:p>
          <a:endParaRPr lang="ru-RU"/>
        </a:p>
      </dgm:t>
    </dgm:pt>
    <dgm:pt modelId="{5F97AD14-2756-4BCA-9E6F-C35DD124CB6B}" type="pres">
      <dgm:prSet presAssocID="{76AAC4E3-0AFD-4BA7-BDA5-47621DBDE3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498199-5996-44F6-9CDA-3A337BC71F1E}" type="pres">
      <dgm:prSet presAssocID="{B8402B22-EA11-4A50-82F4-0223C65CA4C5}" presName="vertOne" presStyleCnt="0"/>
      <dgm:spPr/>
    </dgm:pt>
    <dgm:pt modelId="{9A755CFA-80A0-4DDB-A729-55EAB93EF135}" type="pres">
      <dgm:prSet presAssocID="{B8402B22-EA11-4A50-82F4-0223C65CA4C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1A619-00AB-4188-828B-2CE7969703F5}" type="pres">
      <dgm:prSet presAssocID="{B8402B22-EA11-4A50-82F4-0223C65CA4C5}" presName="parTransOne" presStyleCnt="0"/>
      <dgm:spPr/>
    </dgm:pt>
    <dgm:pt modelId="{6A95E06C-17A5-41FF-B736-1363787EA7EF}" type="pres">
      <dgm:prSet presAssocID="{B8402B22-EA11-4A50-82F4-0223C65CA4C5}" presName="horzOne" presStyleCnt="0"/>
      <dgm:spPr/>
    </dgm:pt>
    <dgm:pt modelId="{633AF3E1-31A8-42D4-B3F8-2B2D44640211}" type="pres">
      <dgm:prSet presAssocID="{54320AA8-DEA0-46D9-A478-FEF3C82CFADA}" presName="vertTwo" presStyleCnt="0"/>
      <dgm:spPr/>
    </dgm:pt>
    <dgm:pt modelId="{F94D248F-0849-4DED-8298-C0EF6DB08F78}" type="pres">
      <dgm:prSet presAssocID="{54320AA8-DEA0-46D9-A478-FEF3C82CFAD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DA8D2-88EF-474C-A311-DAADEF2366C8}" type="pres">
      <dgm:prSet presAssocID="{54320AA8-DEA0-46D9-A478-FEF3C82CFADA}" presName="parTransTwo" presStyleCnt="0"/>
      <dgm:spPr/>
    </dgm:pt>
    <dgm:pt modelId="{F07839D8-C830-4C73-8420-CD92C34AB055}" type="pres">
      <dgm:prSet presAssocID="{54320AA8-DEA0-46D9-A478-FEF3C82CFADA}" presName="horzTwo" presStyleCnt="0"/>
      <dgm:spPr/>
    </dgm:pt>
    <dgm:pt modelId="{64581264-6B6D-4CAB-904C-DCC490B162D5}" type="pres">
      <dgm:prSet presAssocID="{043F5376-45B7-406B-82DE-04F3C21C48FF}" presName="vertThree" presStyleCnt="0"/>
      <dgm:spPr/>
    </dgm:pt>
    <dgm:pt modelId="{0789A64A-648D-44C2-95FB-188B44314302}" type="pres">
      <dgm:prSet presAssocID="{043F5376-45B7-406B-82DE-04F3C21C48F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37B86-0674-4C17-AF51-0C436F020CCC}" type="pres">
      <dgm:prSet presAssocID="{043F5376-45B7-406B-82DE-04F3C21C48FF}" presName="horzThree" presStyleCnt="0"/>
      <dgm:spPr/>
    </dgm:pt>
    <dgm:pt modelId="{C254D654-724A-4FEA-B172-69D34A5D0329}" type="pres">
      <dgm:prSet presAssocID="{035024DB-8DDA-46BB-A299-2C1CE9E41508}" presName="sibSpaceTwo" presStyleCnt="0"/>
      <dgm:spPr/>
    </dgm:pt>
    <dgm:pt modelId="{3F23A022-4815-470D-85B4-2674D755F247}" type="pres">
      <dgm:prSet presAssocID="{92BBA5F9-8441-4025-A616-DA81D68952BA}" presName="vertTwo" presStyleCnt="0"/>
      <dgm:spPr/>
    </dgm:pt>
    <dgm:pt modelId="{9EC37499-C863-428E-B8CD-C435B3A4ECC2}" type="pres">
      <dgm:prSet presAssocID="{92BBA5F9-8441-4025-A616-DA81D68952B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790FEC-6D1A-4307-B18C-334AA660169D}" type="pres">
      <dgm:prSet presAssocID="{92BBA5F9-8441-4025-A616-DA81D68952BA}" presName="parTransTwo" presStyleCnt="0"/>
      <dgm:spPr/>
    </dgm:pt>
    <dgm:pt modelId="{E31EF8A8-E8A6-409B-ACD8-F12D9F9EB795}" type="pres">
      <dgm:prSet presAssocID="{92BBA5F9-8441-4025-A616-DA81D68952BA}" presName="horzTwo" presStyleCnt="0"/>
      <dgm:spPr/>
    </dgm:pt>
    <dgm:pt modelId="{E4E6AC5E-2417-4093-A136-F18190FA3F9D}" type="pres">
      <dgm:prSet presAssocID="{E1879731-EC4A-4E7D-A922-856ABB019EAA}" presName="vertThree" presStyleCnt="0"/>
      <dgm:spPr/>
    </dgm:pt>
    <dgm:pt modelId="{C723223C-3BD7-426C-834F-63AEE72C3BED}" type="pres">
      <dgm:prSet presAssocID="{E1879731-EC4A-4E7D-A922-856ABB019EA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4F1212-A987-4946-A8D9-F63C57CEC460}" type="pres">
      <dgm:prSet presAssocID="{E1879731-EC4A-4E7D-A922-856ABB019EAA}" presName="horzThree" presStyleCnt="0"/>
      <dgm:spPr/>
    </dgm:pt>
  </dgm:ptLst>
  <dgm:cxnLst>
    <dgm:cxn modelId="{A76F6D22-64FA-438B-95A6-FD4C6D8624F1}" srcId="{92BBA5F9-8441-4025-A616-DA81D68952BA}" destId="{E1879731-EC4A-4E7D-A922-856ABB019EAA}" srcOrd="0" destOrd="0" parTransId="{8D9098F3-9084-4901-B975-27AD840D2DDD}" sibTransId="{9F23A033-8EFA-4C5F-A22D-94E55F68F9B7}"/>
    <dgm:cxn modelId="{87F0040E-B704-458B-B4ED-683BC193A9DA}" type="presOf" srcId="{54320AA8-DEA0-46D9-A478-FEF3C82CFADA}" destId="{F94D248F-0849-4DED-8298-C0EF6DB08F78}" srcOrd="0" destOrd="0" presId="urn:microsoft.com/office/officeart/2005/8/layout/hierarchy4"/>
    <dgm:cxn modelId="{9FB1237F-EA0E-43F3-B65C-D134A5E42184}" srcId="{54320AA8-DEA0-46D9-A478-FEF3C82CFADA}" destId="{043F5376-45B7-406B-82DE-04F3C21C48FF}" srcOrd="0" destOrd="0" parTransId="{C0E8419B-5E2D-4BFE-BA75-F981C171685A}" sibTransId="{BB2E0E6C-E764-4009-BB59-4C4879605654}"/>
    <dgm:cxn modelId="{44302CCF-CFE4-45AC-A063-A344ECCB92D9}" type="presOf" srcId="{B8402B22-EA11-4A50-82F4-0223C65CA4C5}" destId="{9A755CFA-80A0-4DDB-A729-55EAB93EF135}" srcOrd="0" destOrd="0" presId="urn:microsoft.com/office/officeart/2005/8/layout/hierarchy4"/>
    <dgm:cxn modelId="{06B808B2-7507-4C13-8DAA-984EC73981C3}" srcId="{B8402B22-EA11-4A50-82F4-0223C65CA4C5}" destId="{92BBA5F9-8441-4025-A616-DA81D68952BA}" srcOrd="1" destOrd="0" parTransId="{3FEEA94B-9895-4893-BD53-C7D6DFE36AE1}" sibTransId="{33ED42DB-1614-4394-873B-36F7804ED788}"/>
    <dgm:cxn modelId="{AAD0E7E3-505E-4489-9E41-598140DDCCBA}" type="presOf" srcId="{92BBA5F9-8441-4025-A616-DA81D68952BA}" destId="{9EC37499-C863-428E-B8CD-C435B3A4ECC2}" srcOrd="0" destOrd="0" presId="urn:microsoft.com/office/officeart/2005/8/layout/hierarchy4"/>
    <dgm:cxn modelId="{C8E4866F-9979-49F8-B81E-FE5A5BFFE724}" type="presOf" srcId="{043F5376-45B7-406B-82DE-04F3C21C48FF}" destId="{0789A64A-648D-44C2-95FB-188B44314302}" srcOrd="0" destOrd="0" presId="urn:microsoft.com/office/officeart/2005/8/layout/hierarchy4"/>
    <dgm:cxn modelId="{F0D3005E-8848-4F9D-89E6-52C1BA8C709C}" srcId="{B8402B22-EA11-4A50-82F4-0223C65CA4C5}" destId="{54320AA8-DEA0-46D9-A478-FEF3C82CFADA}" srcOrd="0" destOrd="0" parTransId="{70AB9710-FFBE-41AA-80C2-6196AC9FF232}" sibTransId="{035024DB-8DDA-46BB-A299-2C1CE9E41508}"/>
    <dgm:cxn modelId="{C6DA5BDF-046B-4DD4-B054-938E2F7D5BFE}" srcId="{76AAC4E3-0AFD-4BA7-BDA5-47621DBDE34C}" destId="{B8402B22-EA11-4A50-82F4-0223C65CA4C5}" srcOrd="0" destOrd="0" parTransId="{8B5DB18D-7FE8-4757-BA76-7FD32C579D76}" sibTransId="{C7673E02-FE68-49F9-A82F-CC209C2517CE}"/>
    <dgm:cxn modelId="{75EAFE8A-EDF4-42EA-945A-799325CE53E7}" type="presOf" srcId="{76AAC4E3-0AFD-4BA7-BDA5-47621DBDE34C}" destId="{5F97AD14-2756-4BCA-9E6F-C35DD124CB6B}" srcOrd="0" destOrd="0" presId="urn:microsoft.com/office/officeart/2005/8/layout/hierarchy4"/>
    <dgm:cxn modelId="{BFA672C2-3974-440F-A71A-6D794DB5BE1D}" type="presOf" srcId="{E1879731-EC4A-4E7D-A922-856ABB019EAA}" destId="{C723223C-3BD7-426C-834F-63AEE72C3BED}" srcOrd="0" destOrd="0" presId="urn:microsoft.com/office/officeart/2005/8/layout/hierarchy4"/>
    <dgm:cxn modelId="{45F78695-998A-4027-AA45-03F97DABCB7A}" type="presParOf" srcId="{5F97AD14-2756-4BCA-9E6F-C35DD124CB6B}" destId="{A5498199-5996-44F6-9CDA-3A337BC71F1E}" srcOrd="0" destOrd="0" presId="urn:microsoft.com/office/officeart/2005/8/layout/hierarchy4"/>
    <dgm:cxn modelId="{51E13977-65F0-40FE-9211-252EB5C08B47}" type="presParOf" srcId="{A5498199-5996-44F6-9CDA-3A337BC71F1E}" destId="{9A755CFA-80A0-4DDB-A729-55EAB93EF135}" srcOrd="0" destOrd="0" presId="urn:microsoft.com/office/officeart/2005/8/layout/hierarchy4"/>
    <dgm:cxn modelId="{70F57336-AE71-48E1-8621-2AD187A2F592}" type="presParOf" srcId="{A5498199-5996-44F6-9CDA-3A337BC71F1E}" destId="{3641A619-00AB-4188-828B-2CE7969703F5}" srcOrd="1" destOrd="0" presId="urn:microsoft.com/office/officeart/2005/8/layout/hierarchy4"/>
    <dgm:cxn modelId="{D761ED65-A04C-4982-A271-7466B6390144}" type="presParOf" srcId="{A5498199-5996-44F6-9CDA-3A337BC71F1E}" destId="{6A95E06C-17A5-41FF-B736-1363787EA7EF}" srcOrd="2" destOrd="0" presId="urn:microsoft.com/office/officeart/2005/8/layout/hierarchy4"/>
    <dgm:cxn modelId="{4E12BD00-9B3B-43F6-B2C1-A7CB7FF7A9B5}" type="presParOf" srcId="{6A95E06C-17A5-41FF-B736-1363787EA7EF}" destId="{633AF3E1-31A8-42D4-B3F8-2B2D44640211}" srcOrd="0" destOrd="0" presId="urn:microsoft.com/office/officeart/2005/8/layout/hierarchy4"/>
    <dgm:cxn modelId="{77F663B6-14A3-4F25-8CCD-C96524B30023}" type="presParOf" srcId="{633AF3E1-31A8-42D4-B3F8-2B2D44640211}" destId="{F94D248F-0849-4DED-8298-C0EF6DB08F78}" srcOrd="0" destOrd="0" presId="urn:microsoft.com/office/officeart/2005/8/layout/hierarchy4"/>
    <dgm:cxn modelId="{90E3AC70-84BB-4889-B590-BAAB23296075}" type="presParOf" srcId="{633AF3E1-31A8-42D4-B3F8-2B2D44640211}" destId="{35DDA8D2-88EF-474C-A311-DAADEF2366C8}" srcOrd="1" destOrd="0" presId="urn:microsoft.com/office/officeart/2005/8/layout/hierarchy4"/>
    <dgm:cxn modelId="{38097FF5-2C22-4B2E-B1B9-1CCAA81D2471}" type="presParOf" srcId="{633AF3E1-31A8-42D4-B3F8-2B2D44640211}" destId="{F07839D8-C830-4C73-8420-CD92C34AB055}" srcOrd="2" destOrd="0" presId="urn:microsoft.com/office/officeart/2005/8/layout/hierarchy4"/>
    <dgm:cxn modelId="{E708CA07-106D-4F00-A8F7-B1C84BE22310}" type="presParOf" srcId="{F07839D8-C830-4C73-8420-CD92C34AB055}" destId="{64581264-6B6D-4CAB-904C-DCC490B162D5}" srcOrd="0" destOrd="0" presId="urn:microsoft.com/office/officeart/2005/8/layout/hierarchy4"/>
    <dgm:cxn modelId="{C4C47B54-491F-40EE-90D6-0555B2FE32C9}" type="presParOf" srcId="{64581264-6B6D-4CAB-904C-DCC490B162D5}" destId="{0789A64A-648D-44C2-95FB-188B44314302}" srcOrd="0" destOrd="0" presId="urn:microsoft.com/office/officeart/2005/8/layout/hierarchy4"/>
    <dgm:cxn modelId="{D9351182-0761-491E-9903-00D1A7253925}" type="presParOf" srcId="{64581264-6B6D-4CAB-904C-DCC490B162D5}" destId="{FDB37B86-0674-4C17-AF51-0C436F020CCC}" srcOrd="1" destOrd="0" presId="urn:microsoft.com/office/officeart/2005/8/layout/hierarchy4"/>
    <dgm:cxn modelId="{E16CE80B-61CB-49F8-A365-814E6D53EA5A}" type="presParOf" srcId="{6A95E06C-17A5-41FF-B736-1363787EA7EF}" destId="{C254D654-724A-4FEA-B172-69D34A5D0329}" srcOrd="1" destOrd="0" presId="urn:microsoft.com/office/officeart/2005/8/layout/hierarchy4"/>
    <dgm:cxn modelId="{28FBAA94-EB63-4F8C-BBA2-89ECB3491E69}" type="presParOf" srcId="{6A95E06C-17A5-41FF-B736-1363787EA7EF}" destId="{3F23A022-4815-470D-85B4-2674D755F247}" srcOrd="2" destOrd="0" presId="urn:microsoft.com/office/officeart/2005/8/layout/hierarchy4"/>
    <dgm:cxn modelId="{540AE5D8-67F9-4A6F-ADE2-B27599323CDF}" type="presParOf" srcId="{3F23A022-4815-470D-85B4-2674D755F247}" destId="{9EC37499-C863-428E-B8CD-C435B3A4ECC2}" srcOrd="0" destOrd="0" presId="urn:microsoft.com/office/officeart/2005/8/layout/hierarchy4"/>
    <dgm:cxn modelId="{A03E9BF5-FE0B-4288-BAB6-FBC7959D68C1}" type="presParOf" srcId="{3F23A022-4815-470D-85B4-2674D755F247}" destId="{1A790FEC-6D1A-4307-B18C-334AA660169D}" srcOrd="1" destOrd="0" presId="urn:microsoft.com/office/officeart/2005/8/layout/hierarchy4"/>
    <dgm:cxn modelId="{13BAB882-65F8-4810-88D5-C3BC52E33A05}" type="presParOf" srcId="{3F23A022-4815-470D-85B4-2674D755F247}" destId="{E31EF8A8-E8A6-409B-ACD8-F12D9F9EB795}" srcOrd="2" destOrd="0" presId="urn:microsoft.com/office/officeart/2005/8/layout/hierarchy4"/>
    <dgm:cxn modelId="{BAA3EB8A-FD4D-4DD9-821E-17AB61248E09}" type="presParOf" srcId="{E31EF8A8-E8A6-409B-ACD8-F12D9F9EB795}" destId="{E4E6AC5E-2417-4093-A136-F18190FA3F9D}" srcOrd="0" destOrd="0" presId="urn:microsoft.com/office/officeart/2005/8/layout/hierarchy4"/>
    <dgm:cxn modelId="{A1F1FF9B-DECC-4F27-AB48-8FE6DACAC8D6}" type="presParOf" srcId="{E4E6AC5E-2417-4093-A136-F18190FA3F9D}" destId="{C723223C-3BD7-426C-834F-63AEE72C3BED}" srcOrd="0" destOrd="0" presId="urn:microsoft.com/office/officeart/2005/8/layout/hierarchy4"/>
    <dgm:cxn modelId="{D7C449DF-05B3-407D-980E-C350FA93331F}" type="presParOf" srcId="{E4E6AC5E-2417-4093-A136-F18190FA3F9D}" destId="{624F1212-A987-4946-A8D9-F63C57CEC46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29D113-06AD-4D95-89A8-343D98DAEEBE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32F5000-72C6-48ED-8007-56434AABCA1C}">
      <dgm:prSet phldrT="[Текст]"/>
      <dgm:spPr/>
      <dgm:t>
        <a:bodyPr/>
        <a:lstStyle/>
        <a:p>
          <a:pPr algn="l"/>
          <a:r>
            <a:rPr lang="ru-RU" dirty="0" smtClean="0"/>
            <a:t>ТР ТС 021 «О безопасности пищевой продукции»</a:t>
          </a:r>
        </a:p>
        <a:p>
          <a:pPr algn="l"/>
          <a:r>
            <a:rPr lang="ru-RU" dirty="0" smtClean="0"/>
            <a:t>ТР ТС 022 «Пищевая продукция в части ее маркировки»</a:t>
          </a:r>
          <a:endParaRPr lang="ru-RU" dirty="0"/>
        </a:p>
      </dgm:t>
    </dgm:pt>
    <dgm:pt modelId="{C9636A7B-6393-4E91-BF16-EB78D3D7AACB}" type="parTrans" cxnId="{C6DE5CD1-DF0F-4EB6-9C94-969D27B79DF7}">
      <dgm:prSet/>
      <dgm:spPr/>
      <dgm:t>
        <a:bodyPr/>
        <a:lstStyle/>
        <a:p>
          <a:endParaRPr lang="ru-RU"/>
        </a:p>
      </dgm:t>
    </dgm:pt>
    <dgm:pt modelId="{687F3DA2-5458-4188-8083-207E22249F3A}" type="sibTrans" cxnId="{C6DE5CD1-DF0F-4EB6-9C94-969D27B79DF7}">
      <dgm:prSet/>
      <dgm:spPr/>
      <dgm:t>
        <a:bodyPr/>
        <a:lstStyle/>
        <a:p>
          <a:endParaRPr lang="ru-RU"/>
        </a:p>
      </dgm:t>
    </dgm:pt>
    <dgm:pt modelId="{EBA3453C-80F2-4AAF-8FF8-16C8F2A55E62}">
      <dgm:prSet phldrT="[Текст]"/>
      <dgm:spPr/>
      <dgm:t>
        <a:bodyPr/>
        <a:lstStyle/>
        <a:p>
          <a:r>
            <a:rPr lang="ru-RU" dirty="0" smtClean="0"/>
            <a:t>ТР ТС 015 </a:t>
          </a:r>
        </a:p>
        <a:p>
          <a:r>
            <a:rPr lang="ru-RU" dirty="0" smtClean="0"/>
            <a:t>на зерновую продукцию</a:t>
          </a:r>
          <a:endParaRPr lang="ru-RU" dirty="0"/>
        </a:p>
      </dgm:t>
    </dgm:pt>
    <dgm:pt modelId="{583CB457-903D-4660-8E46-96233482B50D}" type="parTrans" cxnId="{F5A99F98-0AE5-4A9E-B096-007023C9B3E7}">
      <dgm:prSet/>
      <dgm:spPr/>
      <dgm:t>
        <a:bodyPr/>
        <a:lstStyle/>
        <a:p>
          <a:endParaRPr lang="ru-RU"/>
        </a:p>
      </dgm:t>
    </dgm:pt>
    <dgm:pt modelId="{6973D851-EA73-4C7A-9FDA-767E3BFC8245}" type="sibTrans" cxnId="{F5A99F98-0AE5-4A9E-B096-007023C9B3E7}">
      <dgm:prSet/>
      <dgm:spPr/>
      <dgm:t>
        <a:bodyPr/>
        <a:lstStyle/>
        <a:p>
          <a:endParaRPr lang="ru-RU"/>
        </a:p>
      </dgm:t>
    </dgm:pt>
    <dgm:pt modelId="{0EA933CB-F298-4A78-BDB3-879BF79F3588}">
      <dgm:prSet phldrT="[Текст]"/>
      <dgm:spPr/>
      <dgm:t>
        <a:bodyPr/>
        <a:lstStyle/>
        <a:p>
          <a:r>
            <a:rPr lang="ru-RU" dirty="0" smtClean="0"/>
            <a:t>ТР ТС 033</a:t>
          </a:r>
        </a:p>
        <a:p>
          <a:r>
            <a:rPr lang="ru-RU" dirty="0" smtClean="0"/>
            <a:t>на молочную продукцию</a:t>
          </a:r>
          <a:endParaRPr lang="ru-RU" dirty="0"/>
        </a:p>
      </dgm:t>
    </dgm:pt>
    <dgm:pt modelId="{45E00133-B096-4EC8-A9F3-68F333251759}" type="parTrans" cxnId="{32C6065E-58EC-49CC-9C9A-1E91F07589FD}">
      <dgm:prSet/>
      <dgm:spPr/>
      <dgm:t>
        <a:bodyPr/>
        <a:lstStyle/>
        <a:p>
          <a:endParaRPr lang="ru-RU"/>
        </a:p>
      </dgm:t>
    </dgm:pt>
    <dgm:pt modelId="{24356075-25D9-4631-8C8F-598BC819635B}" type="sibTrans" cxnId="{32C6065E-58EC-49CC-9C9A-1E91F07589FD}">
      <dgm:prSet/>
      <dgm:spPr/>
      <dgm:t>
        <a:bodyPr/>
        <a:lstStyle/>
        <a:p>
          <a:endParaRPr lang="ru-RU"/>
        </a:p>
      </dgm:t>
    </dgm:pt>
    <dgm:pt modelId="{6883269D-150E-41EC-A2E5-E2EF30FC4B67}">
      <dgm:prSet phldrT="[Текст]"/>
      <dgm:spPr/>
      <dgm:t>
        <a:bodyPr/>
        <a:lstStyle/>
        <a:p>
          <a:r>
            <a:rPr lang="ru-RU" dirty="0" smtClean="0"/>
            <a:t>ТР ТС 034</a:t>
          </a:r>
        </a:p>
        <a:p>
          <a:r>
            <a:rPr lang="ru-RU" dirty="0" smtClean="0"/>
            <a:t>на мясную продукцию</a:t>
          </a:r>
          <a:endParaRPr lang="ru-RU" dirty="0"/>
        </a:p>
      </dgm:t>
    </dgm:pt>
    <dgm:pt modelId="{0462674B-AA9E-46BA-B08D-8BEE3B4B2042}" type="parTrans" cxnId="{6DF04CBA-6D97-46C0-84B6-580672F9C6F2}">
      <dgm:prSet/>
      <dgm:spPr/>
      <dgm:t>
        <a:bodyPr/>
        <a:lstStyle/>
        <a:p>
          <a:endParaRPr lang="ru-RU"/>
        </a:p>
      </dgm:t>
    </dgm:pt>
    <dgm:pt modelId="{B9BE77A0-BD36-457C-B168-57F05C0E7554}" type="sibTrans" cxnId="{6DF04CBA-6D97-46C0-84B6-580672F9C6F2}">
      <dgm:prSet/>
      <dgm:spPr/>
      <dgm:t>
        <a:bodyPr/>
        <a:lstStyle/>
        <a:p>
          <a:endParaRPr lang="ru-RU"/>
        </a:p>
      </dgm:t>
    </dgm:pt>
    <dgm:pt modelId="{36F8A130-5EE7-4497-8368-FC2F749EFC99}">
      <dgm:prSet phldrT="[Текст]"/>
      <dgm:spPr/>
      <dgm:t>
        <a:bodyPr/>
        <a:lstStyle/>
        <a:p>
          <a:r>
            <a:rPr lang="ru-RU" dirty="0" smtClean="0"/>
            <a:t>ТР ЕАЭС 040</a:t>
          </a:r>
        </a:p>
        <a:p>
          <a:r>
            <a:rPr lang="ru-RU" dirty="0" smtClean="0"/>
            <a:t>на рыбную продукцию</a:t>
          </a:r>
          <a:endParaRPr lang="ru-RU" dirty="0"/>
        </a:p>
      </dgm:t>
    </dgm:pt>
    <dgm:pt modelId="{2A5C3954-240E-43A0-A68D-C998DDFE39AF}" type="parTrans" cxnId="{38B3F9FC-2B09-4995-90F2-4E41D3609E77}">
      <dgm:prSet/>
      <dgm:spPr/>
      <dgm:t>
        <a:bodyPr/>
        <a:lstStyle/>
        <a:p>
          <a:endParaRPr lang="ru-RU"/>
        </a:p>
      </dgm:t>
    </dgm:pt>
    <dgm:pt modelId="{E0811C6C-BF84-47CD-A845-625747A0C14B}" type="sibTrans" cxnId="{38B3F9FC-2B09-4995-90F2-4E41D3609E77}">
      <dgm:prSet/>
      <dgm:spPr/>
      <dgm:t>
        <a:bodyPr/>
        <a:lstStyle/>
        <a:p>
          <a:endParaRPr lang="ru-RU"/>
        </a:p>
      </dgm:t>
    </dgm:pt>
    <dgm:pt modelId="{CA364AA5-E9F1-456B-87D0-A094D7550E7A}" type="pres">
      <dgm:prSet presAssocID="{DE29D113-06AD-4D95-89A8-343D98DAEEB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738868-2409-4284-B579-E32E26B82B87}" type="pres">
      <dgm:prSet presAssocID="{332F5000-72C6-48ED-8007-56434AABCA1C}" presName="vertOne" presStyleCnt="0"/>
      <dgm:spPr/>
    </dgm:pt>
    <dgm:pt modelId="{A346C516-294F-479D-BA34-EFCAD6CFDFCD}" type="pres">
      <dgm:prSet presAssocID="{332F5000-72C6-48ED-8007-56434AABCA1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BC2F4B-0A7B-475B-9394-FFDD6CCD6F53}" type="pres">
      <dgm:prSet presAssocID="{332F5000-72C6-48ED-8007-56434AABCA1C}" presName="parTransOne" presStyleCnt="0"/>
      <dgm:spPr/>
    </dgm:pt>
    <dgm:pt modelId="{4706ED76-4E14-4638-B1B2-D6012EFAB09F}" type="pres">
      <dgm:prSet presAssocID="{332F5000-72C6-48ED-8007-56434AABCA1C}" presName="horzOne" presStyleCnt="0"/>
      <dgm:spPr/>
    </dgm:pt>
    <dgm:pt modelId="{AA72202E-CC26-4DE9-9215-7BC65C84F9C7}" type="pres">
      <dgm:prSet presAssocID="{EBA3453C-80F2-4AAF-8FF8-16C8F2A55E62}" presName="vertTwo" presStyleCnt="0"/>
      <dgm:spPr/>
    </dgm:pt>
    <dgm:pt modelId="{D60EE749-1C89-4B65-AB2A-546DF983F5EF}" type="pres">
      <dgm:prSet presAssocID="{EBA3453C-80F2-4AAF-8FF8-16C8F2A55E62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5E6D38-6FF7-4636-8E1E-D23D2BE38B73}" type="pres">
      <dgm:prSet presAssocID="{EBA3453C-80F2-4AAF-8FF8-16C8F2A55E62}" presName="horzTwo" presStyleCnt="0"/>
      <dgm:spPr/>
    </dgm:pt>
    <dgm:pt modelId="{DB84C613-74F8-4BEE-9238-82C45E94E2E6}" type="pres">
      <dgm:prSet presAssocID="{6973D851-EA73-4C7A-9FDA-767E3BFC8245}" presName="sibSpaceTwo" presStyleCnt="0"/>
      <dgm:spPr/>
    </dgm:pt>
    <dgm:pt modelId="{CAF280E0-D958-4C46-A1C5-AE87EB9F4C1E}" type="pres">
      <dgm:prSet presAssocID="{0EA933CB-F298-4A78-BDB3-879BF79F3588}" presName="vertTwo" presStyleCnt="0"/>
      <dgm:spPr/>
    </dgm:pt>
    <dgm:pt modelId="{FAA77486-7E81-401E-9541-F8102F255645}" type="pres">
      <dgm:prSet presAssocID="{0EA933CB-F298-4A78-BDB3-879BF79F3588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E72A5F-5C74-4012-9911-B2456B1CA928}" type="pres">
      <dgm:prSet presAssocID="{0EA933CB-F298-4A78-BDB3-879BF79F3588}" presName="horzTwo" presStyleCnt="0"/>
      <dgm:spPr/>
    </dgm:pt>
    <dgm:pt modelId="{13B0DA29-832C-4DD0-B605-376D05384FB0}" type="pres">
      <dgm:prSet presAssocID="{24356075-25D9-4631-8C8F-598BC819635B}" presName="sibSpaceTwo" presStyleCnt="0"/>
      <dgm:spPr/>
    </dgm:pt>
    <dgm:pt modelId="{B754EC1B-4D55-41FA-B4A2-8AC46D470144}" type="pres">
      <dgm:prSet presAssocID="{6883269D-150E-41EC-A2E5-E2EF30FC4B67}" presName="vertTwo" presStyleCnt="0"/>
      <dgm:spPr/>
    </dgm:pt>
    <dgm:pt modelId="{61F69A7A-B24A-4703-A261-E15152844C46}" type="pres">
      <dgm:prSet presAssocID="{6883269D-150E-41EC-A2E5-E2EF30FC4B6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B205A5-EC7E-4115-A552-68650C73DD72}" type="pres">
      <dgm:prSet presAssocID="{6883269D-150E-41EC-A2E5-E2EF30FC4B67}" presName="horzTwo" presStyleCnt="0"/>
      <dgm:spPr/>
    </dgm:pt>
    <dgm:pt modelId="{EC6A1B85-6E50-4C40-95EA-E80950542EF0}" type="pres">
      <dgm:prSet presAssocID="{B9BE77A0-BD36-457C-B168-57F05C0E7554}" presName="sibSpaceTwo" presStyleCnt="0"/>
      <dgm:spPr/>
    </dgm:pt>
    <dgm:pt modelId="{AB2D7F44-A6F2-4CE4-AAD8-CD184DD4A6F9}" type="pres">
      <dgm:prSet presAssocID="{36F8A130-5EE7-4497-8368-FC2F749EFC99}" presName="vertTwo" presStyleCnt="0"/>
      <dgm:spPr/>
    </dgm:pt>
    <dgm:pt modelId="{0AF3B0ED-EB31-487E-8175-72407D2EB7F4}" type="pres">
      <dgm:prSet presAssocID="{36F8A130-5EE7-4497-8368-FC2F749EFC99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1AE2F3-E8C4-4251-962C-23D6C359CFAB}" type="pres">
      <dgm:prSet presAssocID="{36F8A130-5EE7-4497-8368-FC2F749EFC99}" presName="horzTwo" presStyleCnt="0"/>
      <dgm:spPr/>
    </dgm:pt>
  </dgm:ptLst>
  <dgm:cxnLst>
    <dgm:cxn modelId="{222716DC-9442-499D-B907-D97D356E65CA}" type="presOf" srcId="{0EA933CB-F298-4A78-BDB3-879BF79F3588}" destId="{FAA77486-7E81-401E-9541-F8102F255645}" srcOrd="0" destOrd="0" presId="urn:microsoft.com/office/officeart/2005/8/layout/hierarchy4"/>
    <dgm:cxn modelId="{32C6065E-58EC-49CC-9C9A-1E91F07589FD}" srcId="{332F5000-72C6-48ED-8007-56434AABCA1C}" destId="{0EA933CB-F298-4A78-BDB3-879BF79F3588}" srcOrd="1" destOrd="0" parTransId="{45E00133-B096-4EC8-A9F3-68F333251759}" sibTransId="{24356075-25D9-4631-8C8F-598BC819635B}"/>
    <dgm:cxn modelId="{0901B76B-08FB-4A40-B5A3-A3A3C22D8EC5}" type="presOf" srcId="{332F5000-72C6-48ED-8007-56434AABCA1C}" destId="{A346C516-294F-479D-BA34-EFCAD6CFDFCD}" srcOrd="0" destOrd="0" presId="urn:microsoft.com/office/officeart/2005/8/layout/hierarchy4"/>
    <dgm:cxn modelId="{78B25CEE-E83F-4D69-B24A-F15A5E0518FA}" type="presOf" srcId="{6883269D-150E-41EC-A2E5-E2EF30FC4B67}" destId="{61F69A7A-B24A-4703-A261-E15152844C46}" srcOrd="0" destOrd="0" presId="urn:microsoft.com/office/officeart/2005/8/layout/hierarchy4"/>
    <dgm:cxn modelId="{C6DE5CD1-DF0F-4EB6-9C94-969D27B79DF7}" srcId="{DE29D113-06AD-4D95-89A8-343D98DAEEBE}" destId="{332F5000-72C6-48ED-8007-56434AABCA1C}" srcOrd="0" destOrd="0" parTransId="{C9636A7B-6393-4E91-BF16-EB78D3D7AACB}" sibTransId="{687F3DA2-5458-4188-8083-207E22249F3A}"/>
    <dgm:cxn modelId="{F5A99F98-0AE5-4A9E-B096-007023C9B3E7}" srcId="{332F5000-72C6-48ED-8007-56434AABCA1C}" destId="{EBA3453C-80F2-4AAF-8FF8-16C8F2A55E62}" srcOrd="0" destOrd="0" parTransId="{583CB457-903D-4660-8E46-96233482B50D}" sibTransId="{6973D851-EA73-4C7A-9FDA-767E3BFC8245}"/>
    <dgm:cxn modelId="{38B3F9FC-2B09-4995-90F2-4E41D3609E77}" srcId="{332F5000-72C6-48ED-8007-56434AABCA1C}" destId="{36F8A130-5EE7-4497-8368-FC2F749EFC99}" srcOrd="3" destOrd="0" parTransId="{2A5C3954-240E-43A0-A68D-C998DDFE39AF}" sibTransId="{E0811C6C-BF84-47CD-A845-625747A0C14B}"/>
    <dgm:cxn modelId="{304F45D8-7B99-4774-A010-4A85B09C6F04}" type="presOf" srcId="{EBA3453C-80F2-4AAF-8FF8-16C8F2A55E62}" destId="{D60EE749-1C89-4B65-AB2A-546DF983F5EF}" srcOrd="0" destOrd="0" presId="urn:microsoft.com/office/officeart/2005/8/layout/hierarchy4"/>
    <dgm:cxn modelId="{62B9FA0B-F66D-4830-8B3A-E40B94CDC122}" type="presOf" srcId="{36F8A130-5EE7-4497-8368-FC2F749EFC99}" destId="{0AF3B0ED-EB31-487E-8175-72407D2EB7F4}" srcOrd="0" destOrd="0" presId="urn:microsoft.com/office/officeart/2005/8/layout/hierarchy4"/>
    <dgm:cxn modelId="{26289153-408A-477D-B497-BBF29E155A02}" type="presOf" srcId="{DE29D113-06AD-4D95-89A8-343D98DAEEBE}" destId="{CA364AA5-E9F1-456B-87D0-A094D7550E7A}" srcOrd="0" destOrd="0" presId="urn:microsoft.com/office/officeart/2005/8/layout/hierarchy4"/>
    <dgm:cxn modelId="{6DF04CBA-6D97-46C0-84B6-580672F9C6F2}" srcId="{332F5000-72C6-48ED-8007-56434AABCA1C}" destId="{6883269D-150E-41EC-A2E5-E2EF30FC4B67}" srcOrd="2" destOrd="0" parTransId="{0462674B-AA9E-46BA-B08D-8BEE3B4B2042}" sibTransId="{B9BE77A0-BD36-457C-B168-57F05C0E7554}"/>
    <dgm:cxn modelId="{33BE52C2-9215-4C49-91A1-69374C2C837C}" type="presParOf" srcId="{CA364AA5-E9F1-456B-87D0-A094D7550E7A}" destId="{29738868-2409-4284-B579-E32E26B82B87}" srcOrd="0" destOrd="0" presId="urn:microsoft.com/office/officeart/2005/8/layout/hierarchy4"/>
    <dgm:cxn modelId="{6E3EB051-B402-4286-B40B-AC887A9A6D03}" type="presParOf" srcId="{29738868-2409-4284-B579-E32E26B82B87}" destId="{A346C516-294F-479D-BA34-EFCAD6CFDFCD}" srcOrd="0" destOrd="0" presId="urn:microsoft.com/office/officeart/2005/8/layout/hierarchy4"/>
    <dgm:cxn modelId="{A14CC474-D4B5-422C-9D77-1060F4E8B5EF}" type="presParOf" srcId="{29738868-2409-4284-B579-E32E26B82B87}" destId="{50BC2F4B-0A7B-475B-9394-FFDD6CCD6F53}" srcOrd="1" destOrd="0" presId="urn:microsoft.com/office/officeart/2005/8/layout/hierarchy4"/>
    <dgm:cxn modelId="{CB53A004-DD71-4036-B3BE-0B9D531B5F68}" type="presParOf" srcId="{29738868-2409-4284-B579-E32E26B82B87}" destId="{4706ED76-4E14-4638-B1B2-D6012EFAB09F}" srcOrd="2" destOrd="0" presId="urn:microsoft.com/office/officeart/2005/8/layout/hierarchy4"/>
    <dgm:cxn modelId="{70AA2B3B-E50C-4295-8226-EDBEBE8A3134}" type="presParOf" srcId="{4706ED76-4E14-4638-B1B2-D6012EFAB09F}" destId="{AA72202E-CC26-4DE9-9215-7BC65C84F9C7}" srcOrd="0" destOrd="0" presId="urn:microsoft.com/office/officeart/2005/8/layout/hierarchy4"/>
    <dgm:cxn modelId="{66896558-C4DD-4234-A7F0-21586AB8D84F}" type="presParOf" srcId="{AA72202E-CC26-4DE9-9215-7BC65C84F9C7}" destId="{D60EE749-1C89-4B65-AB2A-546DF983F5EF}" srcOrd="0" destOrd="0" presId="urn:microsoft.com/office/officeart/2005/8/layout/hierarchy4"/>
    <dgm:cxn modelId="{32EC1AFB-372A-482C-8543-2B14F5CCF3DB}" type="presParOf" srcId="{AA72202E-CC26-4DE9-9215-7BC65C84F9C7}" destId="{595E6D38-6FF7-4636-8E1E-D23D2BE38B73}" srcOrd="1" destOrd="0" presId="urn:microsoft.com/office/officeart/2005/8/layout/hierarchy4"/>
    <dgm:cxn modelId="{251BB0E8-78C9-49AD-B081-923300B6045D}" type="presParOf" srcId="{4706ED76-4E14-4638-B1B2-D6012EFAB09F}" destId="{DB84C613-74F8-4BEE-9238-82C45E94E2E6}" srcOrd="1" destOrd="0" presId="urn:microsoft.com/office/officeart/2005/8/layout/hierarchy4"/>
    <dgm:cxn modelId="{CC46C6C5-979F-4EA4-AC5F-1029D347903B}" type="presParOf" srcId="{4706ED76-4E14-4638-B1B2-D6012EFAB09F}" destId="{CAF280E0-D958-4C46-A1C5-AE87EB9F4C1E}" srcOrd="2" destOrd="0" presId="urn:microsoft.com/office/officeart/2005/8/layout/hierarchy4"/>
    <dgm:cxn modelId="{5406BFE1-8D2B-4876-8B1B-3F7130419681}" type="presParOf" srcId="{CAF280E0-D958-4C46-A1C5-AE87EB9F4C1E}" destId="{FAA77486-7E81-401E-9541-F8102F255645}" srcOrd="0" destOrd="0" presId="urn:microsoft.com/office/officeart/2005/8/layout/hierarchy4"/>
    <dgm:cxn modelId="{53512D50-E117-44A0-99EA-43E15098D72D}" type="presParOf" srcId="{CAF280E0-D958-4C46-A1C5-AE87EB9F4C1E}" destId="{F3E72A5F-5C74-4012-9911-B2456B1CA928}" srcOrd="1" destOrd="0" presId="urn:microsoft.com/office/officeart/2005/8/layout/hierarchy4"/>
    <dgm:cxn modelId="{544E8D42-EB28-4C10-A0FB-CC1DB0CE68B2}" type="presParOf" srcId="{4706ED76-4E14-4638-B1B2-D6012EFAB09F}" destId="{13B0DA29-832C-4DD0-B605-376D05384FB0}" srcOrd="3" destOrd="0" presId="urn:microsoft.com/office/officeart/2005/8/layout/hierarchy4"/>
    <dgm:cxn modelId="{17BFA51F-ED24-4E91-8B60-F4AFB6C47320}" type="presParOf" srcId="{4706ED76-4E14-4638-B1B2-D6012EFAB09F}" destId="{B754EC1B-4D55-41FA-B4A2-8AC46D470144}" srcOrd="4" destOrd="0" presId="urn:microsoft.com/office/officeart/2005/8/layout/hierarchy4"/>
    <dgm:cxn modelId="{2FE3C7F4-3264-4261-91BD-C13D0B69F1D3}" type="presParOf" srcId="{B754EC1B-4D55-41FA-B4A2-8AC46D470144}" destId="{61F69A7A-B24A-4703-A261-E15152844C46}" srcOrd="0" destOrd="0" presId="urn:microsoft.com/office/officeart/2005/8/layout/hierarchy4"/>
    <dgm:cxn modelId="{7FFF2641-1E8B-4641-BDEC-B350EBAE25D6}" type="presParOf" srcId="{B754EC1B-4D55-41FA-B4A2-8AC46D470144}" destId="{17B205A5-EC7E-4115-A552-68650C73DD72}" srcOrd="1" destOrd="0" presId="urn:microsoft.com/office/officeart/2005/8/layout/hierarchy4"/>
    <dgm:cxn modelId="{3F85F4E6-35D3-4E26-8480-56C0C702C90C}" type="presParOf" srcId="{4706ED76-4E14-4638-B1B2-D6012EFAB09F}" destId="{EC6A1B85-6E50-4C40-95EA-E80950542EF0}" srcOrd="5" destOrd="0" presId="urn:microsoft.com/office/officeart/2005/8/layout/hierarchy4"/>
    <dgm:cxn modelId="{2B45543F-F3CD-422D-9C5B-82A93752647B}" type="presParOf" srcId="{4706ED76-4E14-4638-B1B2-D6012EFAB09F}" destId="{AB2D7F44-A6F2-4CE4-AAD8-CD184DD4A6F9}" srcOrd="6" destOrd="0" presId="urn:microsoft.com/office/officeart/2005/8/layout/hierarchy4"/>
    <dgm:cxn modelId="{DBCB1AF6-DA42-4C2E-80FC-C93619934CD2}" type="presParOf" srcId="{AB2D7F44-A6F2-4CE4-AAD8-CD184DD4A6F9}" destId="{0AF3B0ED-EB31-487E-8175-72407D2EB7F4}" srcOrd="0" destOrd="0" presId="urn:microsoft.com/office/officeart/2005/8/layout/hierarchy4"/>
    <dgm:cxn modelId="{0C143227-B97C-45E1-BAC7-57F6DBC62E5A}" type="presParOf" srcId="{AB2D7F44-A6F2-4CE4-AAD8-CD184DD4A6F9}" destId="{E31AE2F3-E8C4-4251-962C-23D6C359CFA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E2421-5E18-40B4-BA95-BFA876C6611C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93E50C6-9A54-464E-B39C-1B4D9F277655}">
      <dgm:prSet phldrT="[Текст]"/>
      <dgm:spPr/>
      <dgm:t>
        <a:bodyPr/>
        <a:lstStyle/>
        <a:p>
          <a:r>
            <a:rPr lang="ru-RU" dirty="0" smtClean="0"/>
            <a:t>ТР ТС 021 – пищевая продукция</a:t>
          </a:r>
          <a:endParaRPr lang="ru-RU" dirty="0"/>
        </a:p>
      </dgm:t>
    </dgm:pt>
    <dgm:pt modelId="{F6343198-A0AE-4B81-8F72-4170E9D87BA5}" type="sibTrans" cxnId="{4947B3F2-22E1-477C-9440-D600746EDEFF}">
      <dgm:prSet/>
      <dgm:spPr/>
      <dgm:t>
        <a:bodyPr/>
        <a:lstStyle/>
        <a:p>
          <a:endParaRPr lang="ru-RU"/>
        </a:p>
      </dgm:t>
    </dgm:pt>
    <dgm:pt modelId="{A5BFD084-5428-4417-B4D2-7B58711FD8DA}" type="parTrans" cxnId="{4947B3F2-22E1-477C-9440-D600746EDEFF}">
      <dgm:prSet/>
      <dgm:spPr/>
      <dgm:t>
        <a:bodyPr/>
        <a:lstStyle/>
        <a:p>
          <a:endParaRPr lang="ru-RU"/>
        </a:p>
      </dgm:t>
    </dgm:pt>
    <dgm:pt modelId="{CA0F08D6-2AE4-47A9-896E-52B149A020D9}">
      <dgm:prSet phldrT="[Текст]"/>
      <dgm:spPr/>
      <dgm:t>
        <a:bodyPr/>
        <a:lstStyle/>
        <a:p>
          <a:r>
            <a:rPr lang="ru-RU" dirty="0" smtClean="0"/>
            <a:t>ТР ТС 033 – молочная продукция</a:t>
          </a:r>
          <a:endParaRPr lang="ru-RU" dirty="0"/>
        </a:p>
      </dgm:t>
    </dgm:pt>
    <dgm:pt modelId="{9FDE8C69-4A31-4F35-AAD4-56E94971293A}" type="parTrans" cxnId="{C5ECD968-08B0-4E53-A02C-D90A503A8096}">
      <dgm:prSet/>
      <dgm:spPr/>
      <dgm:t>
        <a:bodyPr/>
        <a:lstStyle/>
        <a:p>
          <a:endParaRPr lang="ru-RU"/>
        </a:p>
      </dgm:t>
    </dgm:pt>
    <dgm:pt modelId="{9698130F-7193-4444-B811-06AA4E25E88F}" type="sibTrans" cxnId="{C5ECD968-08B0-4E53-A02C-D90A503A8096}">
      <dgm:prSet/>
      <dgm:spPr/>
      <dgm:t>
        <a:bodyPr/>
        <a:lstStyle/>
        <a:p>
          <a:endParaRPr lang="ru-RU"/>
        </a:p>
      </dgm:t>
    </dgm:pt>
    <dgm:pt modelId="{955F15C9-A085-4B4C-9B33-56AEEAE496A6}">
      <dgm:prSet phldrT="[Текст]"/>
      <dgm:spPr/>
      <dgm:t>
        <a:bodyPr/>
        <a:lstStyle/>
        <a:p>
          <a:r>
            <a:rPr lang="ru-RU" dirty="0" smtClean="0"/>
            <a:t>ТР ЕАЭС 040 – рыбная продукция</a:t>
          </a:r>
          <a:endParaRPr lang="ru-RU" dirty="0"/>
        </a:p>
      </dgm:t>
    </dgm:pt>
    <dgm:pt modelId="{6D6AB021-4E8D-40A8-8CDF-3383251A49A8}" type="parTrans" cxnId="{4C1B7E06-4B8E-4E5F-BC31-FF1AB4CB4433}">
      <dgm:prSet/>
      <dgm:spPr/>
      <dgm:t>
        <a:bodyPr/>
        <a:lstStyle/>
        <a:p>
          <a:endParaRPr lang="ru-RU"/>
        </a:p>
      </dgm:t>
    </dgm:pt>
    <dgm:pt modelId="{56278488-65EF-4A0F-A2DD-BB8E3F9A4F19}" type="sibTrans" cxnId="{4C1B7E06-4B8E-4E5F-BC31-FF1AB4CB4433}">
      <dgm:prSet/>
      <dgm:spPr/>
      <dgm:t>
        <a:bodyPr/>
        <a:lstStyle/>
        <a:p>
          <a:endParaRPr lang="ru-RU"/>
        </a:p>
      </dgm:t>
    </dgm:pt>
    <dgm:pt modelId="{E53E2DB2-43D0-42B7-B8B9-CCB2C60B3AFA}">
      <dgm:prSet phldrT="[Текст]"/>
      <dgm:spPr/>
      <dgm:t>
        <a:bodyPr/>
        <a:lstStyle/>
        <a:p>
          <a:r>
            <a:rPr lang="ru-RU" dirty="0" smtClean="0"/>
            <a:t>Госконтроль</a:t>
          </a:r>
          <a:endParaRPr lang="ru-RU" dirty="0"/>
        </a:p>
      </dgm:t>
    </dgm:pt>
    <dgm:pt modelId="{FFC8EA50-C3FF-4C55-BBC6-950527490768}" type="parTrans" cxnId="{310537E4-4DE2-489F-99A5-5FBEDE9FCEF1}">
      <dgm:prSet/>
      <dgm:spPr/>
      <dgm:t>
        <a:bodyPr/>
        <a:lstStyle/>
        <a:p>
          <a:endParaRPr lang="ru-RU"/>
        </a:p>
      </dgm:t>
    </dgm:pt>
    <dgm:pt modelId="{CC4F5AFF-2ACC-4108-B580-5FE86BA42CCA}" type="sibTrans" cxnId="{310537E4-4DE2-489F-99A5-5FBEDE9FCEF1}">
      <dgm:prSet/>
      <dgm:spPr/>
      <dgm:t>
        <a:bodyPr/>
        <a:lstStyle/>
        <a:p>
          <a:endParaRPr lang="ru-RU"/>
        </a:p>
      </dgm:t>
    </dgm:pt>
    <dgm:pt modelId="{CB9A5294-6EDE-4921-9361-2604AAADCE7B}">
      <dgm:prSet phldrT="[Текст]"/>
      <dgm:spPr/>
      <dgm:t>
        <a:bodyPr/>
        <a:lstStyle/>
        <a:p>
          <a:r>
            <a:rPr lang="ru-RU" dirty="0" smtClean="0"/>
            <a:t>По закону РФ</a:t>
          </a:r>
        </a:p>
      </dgm:t>
    </dgm:pt>
    <dgm:pt modelId="{EE74112C-5146-4A85-8227-6FA876701307}" type="parTrans" cxnId="{0C9519CE-B0CB-4D20-B7B9-362E6CB5760B}">
      <dgm:prSet/>
      <dgm:spPr/>
      <dgm:t>
        <a:bodyPr/>
        <a:lstStyle/>
        <a:p>
          <a:endParaRPr lang="ru-RU"/>
        </a:p>
      </dgm:t>
    </dgm:pt>
    <dgm:pt modelId="{7658EF1F-06CB-449D-9C58-D72D8165ACC5}" type="sibTrans" cxnId="{0C9519CE-B0CB-4D20-B7B9-362E6CB5760B}">
      <dgm:prSet/>
      <dgm:spPr/>
      <dgm:t>
        <a:bodyPr/>
        <a:lstStyle/>
        <a:p>
          <a:endParaRPr lang="ru-RU"/>
        </a:p>
      </dgm:t>
    </dgm:pt>
    <dgm:pt modelId="{48D9EE35-8465-44B9-BE74-BE8AF0125F1C}">
      <dgm:prSet phldrT="[Текст]"/>
      <dgm:spPr/>
      <dgm:t>
        <a:bodyPr/>
        <a:lstStyle/>
        <a:p>
          <a:r>
            <a:rPr lang="ru-RU" dirty="0" smtClean="0"/>
            <a:t>Госконтроль </a:t>
          </a:r>
          <a:endParaRPr lang="ru-RU" dirty="0"/>
        </a:p>
      </dgm:t>
    </dgm:pt>
    <dgm:pt modelId="{D4FA9338-B0CE-4DB1-9E56-93EDE715671A}" type="parTrans" cxnId="{3390DF72-A942-4E80-A424-977770D4DF1A}">
      <dgm:prSet/>
      <dgm:spPr/>
      <dgm:t>
        <a:bodyPr/>
        <a:lstStyle/>
        <a:p>
          <a:endParaRPr lang="ru-RU"/>
        </a:p>
      </dgm:t>
    </dgm:pt>
    <dgm:pt modelId="{26D1E8AE-1338-43DA-8C5A-D087DC5F358B}" type="sibTrans" cxnId="{3390DF72-A942-4E80-A424-977770D4DF1A}">
      <dgm:prSet/>
      <dgm:spPr/>
      <dgm:t>
        <a:bodyPr/>
        <a:lstStyle/>
        <a:p>
          <a:endParaRPr lang="ru-RU"/>
        </a:p>
      </dgm:t>
    </dgm:pt>
    <dgm:pt modelId="{DF8FD6C2-F1C2-4860-99AF-DA02B293C630}">
      <dgm:prSet phldrT="[Текст]"/>
      <dgm:spPr/>
      <dgm:t>
        <a:bodyPr/>
        <a:lstStyle/>
        <a:p>
          <a:r>
            <a:rPr lang="ru-RU" dirty="0" smtClean="0"/>
            <a:t>ТР ТС 034 – мясная продукция</a:t>
          </a:r>
          <a:endParaRPr lang="ru-RU" dirty="0"/>
        </a:p>
      </dgm:t>
    </dgm:pt>
    <dgm:pt modelId="{3F7F44BC-8F22-45B1-8CED-ECE2065EA3F1}" type="sibTrans" cxnId="{61700618-7808-4A7C-A312-5A0F5C13603B}">
      <dgm:prSet/>
      <dgm:spPr/>
      <dgm:t>
        <a:bodyPr/>
        <a:lstStyle/>
        <a:p>
          <a:endParaRPr lang="ru-RU"/>
        </a:p>
      </dgm:t>
    </dgm:pt>
    <dgm:pt modelId="{C68594EF-12F0-49C8-ABA2-9FF91F0787B6}" type="parTrans" cxnId="{61700618-7808-4A7C-A312-5A0F5C13603B}">
      <dgm:prSet/>
      <dgm:spPr/>
      <dgm:t>
        <a:bodyPr/>
        <a:lstStyle/>
        <a:p>
          <a:endParaRPr lang="ru-RU"/>
        </a:p>
      </dgm:t>
    </dgm:pt>
    <dgm:pt modelId="{C151D359-5CD4-4775-9B56-0BEEABC69F83}">
      <dgm:prSet phldrT="[Текст]"/>
      <dgm:spPr/>
      <dgm:t>
        <a:bodyPr/>
        <a:lstStyle/>
        <a:p>
          <a:r>
            <a:rPr lang="ru-RU" dirty="0" err="1" smtClean="0"/>
            <a:t>Госрегистрация</a:t>
          </a:r>
          <a:r>
            <a:rPr lang="ru-RU" dirty="0" smtClean="0"/>
            <a:t> производства</a:t>
          </a:r>
        </a:p>
        <a:p>
          <a:r>
            <a:rPr lang="ru-RU" dirty="0" smtClean="0"/>
            <a:t>Убой – ВСЭ</a:t>
          </a:r>
        </a:p>
        <a:p>
          <a:r>
            <a:rPr lang="ru-RU" dirty="0" smtClean="0"/>
            <a:t>Переработка - Декларирование</a:t>
          </a:r>
          <a:endParaRPr lang="ru-RU" dirty="0"/>
        </a:p>
      </dgm:t>
    </dgm:pt>
    <dgm:pt modelId="{60124EED-89E3-4EA8-934D-A5447BA3FE74}" type="sibTrans" cxnId="{D9932C07-26D6-4B05-9774-A41F3586698C}">
      <dgm:prSet/>
      <dgm:spPr/>
      <dgm:t>
        <a:bodyPr/>
        <a:lstStyle/>
        <a:p>
          <a:endParaRPr lang="ru-RU"/>
        </a:p>
      </dgm:t>
    </dgm:pt>
    <dgm:pt modelId="{0E0BEAF9-7219-43D0-846C-CB2D669FEA6B}" type="parTrans" cxnId="{D9932C07-26D6-4B05-9774-A41F3586698C}">
      <dgm:prSet/>
      <dgm:spPr/>
      <dgm:t>
        <a:bodyPr/>
        <a:lstStyle/>
        <a:p>
          <a:endParaRPr lang="ru-RU"/>
        </a:p>
      </dgm:t>
    </dgm:pt>
    <dgm:pt modelId="{5FE616BF-C711-453F-8C44-D3E8CBCB07C5}" type="pres">
      <dgm:prSet presAssocID="{F07E2421-5E18-40B4-BA95-BFA876C6611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0A53B8-9698-473A-8370-089E734D45DA}" type="pres">
      <dgm:prSet presAssocID="{993E50C6-9A54-464E-B39C-1B4D9F277655}" presName="vertOne" presStyleCnt="0"/>
      <dgm:spPr/>
    </dgm:pt>
    <dgm:pt modelId="{87E53937-BE03-4BAF-8CA2-2EA83E6F72D7}" type="pres">
      <dgm:prSet presAssocID="{993E50C6-9A54-464E-B39C-1B4D9F277655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F0D550-AB9B-480F-9EBD-320C5593B350}" type="pres">
      <dgm:prSet presAssocID="{993E50C6-9A54-464E-B39C-1B4D9F277655}" presName="parTransOne" presStyleCnt="0"/>
      <dgm:spPr/>
    </dgm:pt>
    <dgm:pt modelId="{22BD3A04-7A36-449E-B390-B30807C9B3BB}" type="pres">
      <dgm:prSet presAssocID="{993E50C6-9A54-464E-B39C-1B4D9F277655}" presName="horzOne" presStyleCnt="0"/>
      <dgm:spPr/>
    </dgm:pt>
    <dgm:pt modelId="{A21F8CB7-DB32-437C-89ED-A363D153F536}" type="pres">
      <dgm:prSet presAssocID="{E53E2DB2-43D0-42B7-B8B9-CCB2C60B3AFA}" presName="vertTwo" presStyleCnt="0"/>
      <dgm:spPr/>
    </dgm:pt>
    <dgm:pt modelId="{6B7DE4C6-B3B5-4195-A7B9-2160068381B4}" type="pres">
      <dgm:prSet presAssocID="{E53E2DB2-43D0-42B7-B8B9-CCB2C60B3AFA}" presName="txTwo" presStyleLbl="node2" presStyleIdx="0" presStyleCnt="4" custScaleY="47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87406A-9280-4653-BD36-3BB8E2B4EC17}" type="pres">
      <dgm:prSet presAssocID="{E53E2DB2-43D0-42B7-B8B9-CCB2C60B3AFA}" presName="horzTwo" presStyleCnt="0"/>
      <dgm:spPr/>
    </dgm:pt>
    <dgm:pt modelId="{350A8925-AA3B-49D0-A22F-1E3FF7BC0CED}" type="pres">
      <dgm:prSet presAssocID="{F6343198-A0AE-4B81-8F72-4170E9D87BA5}" presName="sibSpaceOne" presStyleCnt="0"/>
      <dgm:spPr/>
    </dgm:pt>
    <dgm:pt modelId="{357AF535-9805-48CF-A5C1-9EDDF937BAE7}" type="pres">
      <dgm:prSet presAssocID="{CA0F08D6-2AE4-47A9-896E-52B149A020D9}" presName="vertOne" presStyleCnt="0"/>
      <dgm:spPr/>
    </dgm:pt>
    <dgm:pt modelId="{421A1351-7DF7-489D-804F-26229E8D5B65}" type="pres">
      <dgm:prSet presAssocID="{CA0F08D6-2AE4-47A9-896E-52B149A020D9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7ECDF2-933E-4EA1-859D-3AB56E5D8B14}" type="pres">
      <dgm:prSet presAssocID="{CA0F08D6-2AE4-47A9-896E-52B149A020D9}" presName="parTransOne" presStyleCnt="0"/>
      <dgm:spPr/>
    </dgm:pt>
    <dgm:pt modelId="{C572F22E-496E-4803-8723-E44201B9FCF6}" type="pres">
      <dgm:prSet presAssocID="{CA0F08D6-2AE4-47A9-896E-52B149A020D9}" presName="horzOne" presStyleCnt="0"/>
      <dgm:spPr/>
    </dgm:pt>
    <dgm:pt modelId="{408300DA-BE7A-4460-AB37-6957A85CA89D}" type="pres">
      <dgm:prSet presAssocID="{CB9A5294-6EDE-4921-9361-2604AAADCE7B}" presName="vertTwo" presStyleCnt="0"/>
      <dgm:spPr/>
    </dgm:pt>
    <dgm:pt modelId="{1C21D9D5-9576-4741-B191-4073842D3CE3}" type="pres">
      <dgm:prSet presAssocID="{CB9A5294-6EDE-4921-9361-2604AAADCE7B}" presName="txTwo" presStyleLbl="node2" presStyleIdx="1" presStyleCnt="4" custScaleY="47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88117-5747-4776-8D4B-66F6A9892EF7}" type="pres">
      <dgm:prSet presAssocID="{CB9A5294-6EDE-4921-9361-2604AAADCE7B}" presName="horzTwo" presStyleCnt="0"/>
      <dgm:spPr/>
    </dgm:pt>
    <dgm:pt modelId="{7F62079E-5144-4D86-9626-EC0A970F6B69}" type="pres">
      <dgm:prSet presAssocID="{9698130F-7193-4444-B811-06AA4E25E88F}" presName="sibSpaceOne" presStyleCnt="0"/>
      <dgm:spPr/>
    </dgm:pt>
    <dgm:pt modelId="{91B7E25D-22C9-4706-978F-73223D68D0DD}" type="pres">
      <dgm:prSet presAssocID="{955F15C9-A085-4B4C-9B33-56AEEAE496A6}" presName="vertOne" presStyleCnt="0"/>
      <dgm:spPr/>
    </dgm:pt>
    <dgm:pt modelId="{A92960EF-A18E-44C4-85D7-745EEC7B50EF}" type="pres">
      <dgm:prSet presAssocID="{955F15C9-A085-4B4C-9B33-56AEEAE496A6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35883-89D6-4093-AC03-25D2B5580B35}" type="pres">
      <dgm:prSet presAssocID="{955F15C9-A085-4B4C-9B33-56AEEAE496A6}" presName="parTransOne" presStyleCnt="0"/>
      <dgm:spPr/>
    </dgm:pt>
    <dgm:pt modelId="{A35AE7FA-B09A-4FF4-942D-EA1652556571}" type="pres">
      <dgm:prSet presAssocID="{955F15C9-A085-4B4C-9B33-56AEEAE496A6}" presName="horzOne" presStyleCnt="0"/>
      <dgm:spPr/>
    </dgm:pt>
    <dgm:pt modelId="{796AF5CF-E54A-491E-A85B-459AE1A8F54E}" type="pres">
      <dgm:prSet presAssocID="{48D9EE35-8465-44B9-BE74-BE8AF0125F1C}" presName="vertTwo" presStyleCnt="0"/>
      <dgm:spPr/>
    </dgm:pt>
    <dgm:pt modelId="{ACE030FC-A0C3-4445-BA30-817ABADF47F7}" type="pres">
      <dgm:prSet presAssocID="{48D9EE35-8465-44B9-BE74-BE8AF0125F1C}" presName="txTwo" presStyleLbl="node2" presStyleIdx="2" presStyleCnt="4" custScaleX="101904" custScaleY="47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7599BD-CF02-4EB9-A8FB-371D58A46734}" type="pres">
      <dgm:prSet presAssocID="{48D9EE35-8465-44B9-BE74-BE8AF0125F1C}" presName="horzTwo" presStyleCnt="0"/>
      <dgm:spPr/>
    </dgm:pt>
    <dgm:pt modelId="{96FB3D8D-32F3-4F36-9EA3-3A09672B2644}" type="pres">
      <dgm:prSet presAssocID="{56278488-65EF-4A0F-A2DD-BB8E3F9A4F19}" presName="sibSpaceOne" presStyleCnt="0"/>
      <dgm:spPr/>
    </dgm:pt>
    <dgm:pt modelId="{F754A372-8DD0-42A1-9A34-774E68690783}" type="pres">
      <dgm:prSet presAssocID="{DF8FD6C2-F1C2-4860-99AF-DA02B293C630}" presName="vertOne" presStyleCnt="0"/>
      <dgm:spPr/>
    </dgm:pt>
    <dgm:pt modelId="{1D5022B2-3E45-417D-A978-65EA560F7625}" type="pres">
      <dgm:prSet presAssocID="{DF8FD6C2-F1C2-4860-99AF-DA02B293C630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CB0DDD-30D4-488E-AF70-2512F6334478}" type="pres">
      <dgm:prSet presAssocID="{DF8FD6C2-F1C2-4860-99AF-DA02B293C630}" presName="parTransOne" presStyleCnt="0"/>
      <dgm:spPr/>
    </dgm:pt>
    <dgm:pt modelId="{9F4C40AB-1C20-4BF0-97E6-56670FFCC595}" type="pres">
      <dgm:prSet presAssocID="{DF8FD6C2-F1C2-4860-99AF-DA02B293C630}" presName="horzOne" presStyleCnt="0"/>
      <dgm:spPr/>
    </dgm:pt>
    <dgm:pt modelId="{84C11D3A-9213-495E-9D8B-54A1F8D49B1B}" type="pres">
      <dgm:prSet presAssocID="{C151D359-5CD4-4775-9B56-0BEEABC69F83}" presName="vertTwo" presStyleCnt="0"/>
      <dgm:spPr/>
    </dgm:pt>
    <dgm:pt modelId="{A76A5073-C930-482D-A5B1-3EB536D83007}" type="pres">
      <dgm:prSet presAssocID="{C151D359-5CD4-4775-9B56-0BEEABC69F8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8C724F-FC05-44B3-905F-294B58DBD379}" type="pres">
      <dgm:prSet presAssocID="{C151D359-5CD4-4775-9B56-0BEEABC69F83}" presName="horzTwo" presStyleCnt="0"/>
      <dgm:spPr/>
    </dgm:pt>
  </dgm:ptLst>
  <dgm:cxnLst>
    <dgm:cxn modelId="{4C1B7E06-4B8E-4E5F-BC31-FF1AB4CB4433}" srcId="{F07E2421-5E18-40B4-BA95-BFA876C6611C}" destId="{955F15C9-A085-4B4C-9B33-56AEEAE496A6}" srcOrd="2" destOrd="0" parTransId="{6D6AB021-4E8D-40A8-8CDF-3383251A49A8}" sibTransId="{56278488-65EF-4A0F-A2DD-BB8E3F9A4F19}"/>
    <dgm:cxn modelId="{0C9519CE-B0CB-4D20-B7B9-362E6CB5760B}" srcId="{CA0F08D6-2AE4-47A9-896E-52B149A020D9}" destId="{CB9A5294-6EDE-4921-9361-2604AAADCE7B}" srcOrd="0" destOrd="0" parTransId="{EE74112C-5146-4A85-8227-6FA876701307}" sibTransId="{7658EF1F-06CB-449D-9C58-D72D8165ACC5}"/>
    <dgm:cxn modelId="{61700618-7808-4A7C-A312-5A0F5C13603B}" srcId="{F07E2421-5E18-40B4-BA95-BFA876C6611C}" destId="{DF8FD6C2-F1C2-4860-99AF-DA02B293C630}" srcOrd="3" destOrd="0" parTransId="{C68594EF-12F0-49C8-ABA2-9FF91F0787B6}" sibTransId="{3F7F44BC-8F22-45B1-8CED-ECE2065EA3F1}"/>
    <dgm:cxn modelId="{4D3600CB-A886-4013-BB4B-C5AADDE3D8F8}" type="presOf" srcId="{F07E2421-5E18-40B4-BA95-BFA876C6611C}" destId="{5FE616BF-C711-453F-8C44-D3E8CBCB07C5}" srcOrd="0" destOrd="0" presId="urn:microsoft.com/office/officeart/2005/8/layout/hierarchy4"/>
    <dgm:cxn modelId="{8B38BE04-A591-4D1B-9DB2-FE92D89E744A}" type="presOf" srcId="{CA0F08D6-2AE4-47A9-896E-52B149A020D9}" destId="{421A1351-7DF7-489D-804F-26229E8D5B65}" srcOrd="0" destOrd="0" presId="urn:microsoft.com/office/officeart/2005/8/layout/hierarchy4"/>
    <dgm:cxn modelId="{A55741E9-C36F-4F8B-B46E-7CCE955E2CCE}" type="presOf" srcId="{C151D359-5CD4-4775-9B56-0BEEABC69F83}" destId="{A76A5073-C930-482D-A5B1-3EB536D83007}" srcOrd="0" destOrd="0" presId="urn:microsoft.com/office/officeart/2005/8/layout/hierarchy4"/>
    <dgm:cxn modelId="{D9932C07-26D6-4B05-9774-A41F3586698C}" srcId="{DF8FD6C2-F1C2-4860-99AF-DA02B293C630}" destId="{C151D359-5CD4-4775-9B56-0BEEABC69F83}" srcOrd="0" destOrd="0" parTransId="{0E0BEAF9-7219-43D0-846C-CB2D669FEA6B}" sibTransId="{60124EED-89E3-4EA8-934D-A5447BA3FE74}"/>
    <dgm:cxn modelId="{3390DF72-A942-4E80-A424-977770D4DF1A}" srcId="{955F15C9-A085-4B4C-9B33-56AEEAE496A6}" destId="{48D9EE35-8465-44B9-BE74-BE8AF0125F1C}" srcOrd="0" destOrd="0" parTransId="{D4FA9338-B0CE-4DB1-9E56-93EDE715671A}" sibTransId="{26D1E8AE-1338-43DA-8C5A-D087DC5F358B}"/>
    <dgm:cxn modelId="{4947B3F2-22E1-477C-9440-D600746EDEFF}" srcId="{F07E2421-5E18-40B4-BA95-BFA876C6611C}" destId="{993E50C6-9A54-464E-B39C-1B4D9F277655}" srcOrd="0" destOrd="0" parTransId="{A5BFD084-5428-4417-B4D2-7B58711FD8DA}" sibTransId="{F6343198-A0AE-4B81-8F72-4170E9D87BA5}"/>
    <dgm:cxn modelId="{310537E4-4DE2-489F-99A5-5FBEDE9FCEF1}" srcId="{993E50C6-9A54-464E-B39C-1B4D9F277655}" destId="{E53E2DB2-43D0-42B7-B8B9-CCB2C60B3AFA}" srcOrd="0" destOrd="0" parTransId="{FFC8EA50-C3FF-4C55-BBC6-950527490768}" sibTransId="{CC4F5AFF-2ACC-4108-B580-5FE86BA42CCA}"/>
    <dgm:cxn modelId="{39CCA858-681B-4C43-A9D0-854AF603DABB}" type="presOf" srcId="{CB9A5294-6EDE-4921-9361-2604AAADCE7B}" destId="{1C21D9D5-9576-4741-B191-4073842D3CE3}" srcOrd="0" destOrd="0" presId="urn:microsoft.com/office/officeart/2005/8/layout/hierarchy4"/>
    <dgm:cxn modelId="{F34263AD-0664-4C95-BFE8-C8E7A40F385C}" type="presOf" srcId="{48D9EE35-8465-44B9-BE74-BE8AF0125F1C}" destId="{ACE030FC-A0C3-4445-BA30-817ABADF47F7}" srcOrd="0" destOrd="0" presId="urn:microsoft.com/office/officeart/2005/8/layout/hierarchy4"/>
    <dgm:cxn modelId="{64F4CF15-FFFA-4110-B1B7-DB0BEAC125FD}" type="presOf" srcId="{993E50C6-9A54-464E-B39C-1B4D9F277655}" destId="{87E53937-BE03-4BAF-8CA2-2EA83E6F72D7}" srcOrd="0" destOrd="0" presId="urn:microsoft.com/office/officeart/2005/8/layout/hierarchy4"/>
    <dgm:cxn modelId="{CF92BBD0-B8F4-4F3D-BB0C-3A6C6BB77355}" type="presOf" srcId="{E53E2DB2-43D0-42B7-B8B9-CCB2C60B3AFA}" destId="{6B7DE4C6-B3B5-4195-A7B9-2160068381B4}" srcOrd="0" destOrd="0" presId="urn:microsoft.com/office/officeart/2005/8/layout/hierarchy4"/>
    <dgm:cxn modelId="{FD4BE500-695D-4B57-803A-0FD3A1F041B3}" type="presOf" srcId="{DF8FD6C2-F1C2-4860-99AF-DA02B293C630}" destId="{1D5022B2-3E45-417D-A978-65EA560F7625}" srcOrd="0" destOrd="0" presId="urn:microsoft.com/office/officeart/2005/8/layout/hierarchy4"/>
    <dgm:cxn modelId="{C1DDCB3F-8438-4ED2-9B10-D681B842AF81}" type="presOf" srcId="{955F15C9-A085-4B4C-9B33-56AEEAE496A6}" destId="{A92960EF-A18E-44C4-85D7-745EEC7B50EF}" srcOrd="0" destOrd="0" presId="urn:microsoft.com/office/officeart/2005/8/layout/hierarchy4"/>
    <dgm:cxn modelId="{C5ECD968-08B0-4E53-A02C-D90A503A8096}" srcId="{F07E2421-5E18-40B4-BA95-BFA876C6611C}" destId="{CA0F08D6-2AE4-47A9-896E-52B149A020D9}" srcOrd="1" destOrd="0" parTransId="{9FDE8C69-4A31-4F35-AAD4-56E94971293A}" sibTransId="{9698130F-7193-4444-B811-06AA4E25E88F}"/>
    <dgm:cxn modelId="{1D9F841B-5785-4437-B537-1287F774969F}" type="presParOf" srcId="{5FE616BF-C711-453F-8C44-D3E8CBCB07C5}" destId="{520A53B8-9698-473A-8370-089E734D45DA}" srcOrd="0" destOrd="0" presId="urn:microsoft.com/office/officeart/2005/8/layout/hierarchy4"/>
    <dgm:cxn modelId="{6193C6DD-FA9F-4BF0-86D4-B8889F65046B}" type="presParOf" srcId="{520A53B8-9698-473A-8370-089E734D45DA}" destId="{87E53937-BE03-4BAF-8CA2-2EA83E6F72D7}" srcOrd="0" destOrd="0" presId="urn:microsoft.com/office/officeart/2005/8/layout/hierarchy4"/>
    <dgm:cxn modelId="{BE66E796-69C8-4FBD-8FBE-57243E134183}" type="presParOf" srcId="{520A53B8-9698-473A-8370-089E734D45DA}" destId="{22F0D550-AB9B-480F-9EBD-320C5593B350}" srcOrd="1" destOrd="0" presId="urn:microsoft.com/office/officeart/2005/8/layout/hierarchy4"/>
    <dgm:cxn modelId="{CA464B15-9A00-4135-8585-97E12323E39D}" type="presParOf" srcId="{520A53B8-9698-473A-8370-089E734D45DA}" destId="{22BD3A04-7A36-449E-B390-B30807C9B3BB}" srcOrd="2" destOrd="0" presId="urn:microsoft.com/office/officeart/2005/8/layout/hierarchy4"/>
    <dgm:cxn modelId="{2113AF0D-D64B-4A5F-87A4-3608200D6641}" type="presParOf" srcId="{22BD3A04-7A36-449E-B390-B30807C9B3BB}" destId="{A21F8CB7-DB32-437C-89ED-A363D153F536}" srcOrd="0" destOrd="0" presId="urn:microsoft.com/office/officeart/2005/8/layout/hierarchy4"/>
    <dgm:cxn modelId="{C089128F-0EDF-4D68-B123-F9C9CBA8A632}" type="presParOf" srcId="{A21F8CB7-DB32-437C-89ED-A363D153F536}" destId="{6B7DE4C6-B3B5-4195-A7B9-2160068381B4}" srcOrd="0" destOrd="0" presId="urn:microsoft.com/office/officeart/2005/8/layout/hierarchy4"/>
    <dgm:cxn modelId="{D1ADE0D1-0B3F-4BB6-8CE9-C3576DD96727}" type="presParOf" srcId="{A21F8CB7-DB32-437C-89ED-A363D153F536}" destId="{8F87406A-9280-4653-BD36-3BB8E2B4EC17}" srcOrd="1" destOrd="0" presId="urn:microsoft.com/office/officeart/2005/8/layout/hierarchy4"/>
    <dgm:cxn modelId="{7A955935-E6A0-46D6-875B-BD633718D2AB}" type="presParOf" srcId="{5FE616BF-C711-453F-8C44-D3E8CBCB07C5}" destId="{350A8925-AA3B-49D0-A22F-1E3FF7BC0CED}" srcOrd="1" destOrd="0" presId="urn:microsoft.com/office/officeart/2005/8/layout/hierarchy4"/>
    <dgm:cxn modelId="{C5A9DC65-A524-46CF-BE40-D98C166A4678}" type="presParOf" srcId="{5FE616BF-C711-453F-8C44-D3E8CBCB07C5}" destId="{357AF535-9805-48CF-A5C1-9EDDF937BAE7}" srcOrd="2" destOrd="0" presId="urn:microsoft.com/office/officeart/2005/8/layout/hierarchy4"/>
    <dgm:cxn modelId="{93892A49-CFE6-4715-9E01-CC7C651D9CEE}" type="presParOf" srcId="{357AF535-9805-48CF-A5C1-9EDDF937BAE7}" destId="{421A1351-7DF7-489D-804F-26229E8D5B65}" srcOrd="0" destOrd="0" presId="urn:microsoft.com/office/officeart/2005/8/layout/hierarchy4"/>
    <dgm:cxn modelId="{6AD18ADE-EE42-4266-8254-421D99F04BB1}" type="presParOf" srcId="{357AF535-9805-48CF-A5C1-9EDDF937BAE7}" destId="{D87ECDF2-933E-4EA1-859D-3AB56E5D8B14}" srcOrd="1" destOrd="0" presId="urn:microsoft.com/office/officeart/2005/8/layout/hierarchy4"/>
    <dgm:cxn modelId="{C2443237-DA51-4AD8-9CA6-7EB357FA1E7F}" type="presParOf" srcId="{357AF535-9805-48CF-A5C1-9EDDF937BAE7}" destId="{C572F22E-496E-4803-8723-E44201B9FCF6}" srcOrd="2" destOrd="0" presId="urn:microsoft.com/office/officeart/2005/8/layout/hierarchy4"/>
    <dgm:cxn modelId="{F8F69861-E86E-47C6-AEAF-5989968BF9F1}" type="presParOf" srcId="{C572F22E-496E-4803-8723-E44201B9FCF6}" destId="{408300DA-BE7A-4460-AB37-6957A85CA89D}" srcOrd="0" destOrd="0" presId="urn:microsoft.com/office/officeart/2005/8/layout/hierarchy4"/>
    <dgm:cxn modelId="{E7BE5255-A56F-4096-8B65-BDE98D121034}" type="presParOf" srcId="{408300DA-BE7A-4460-AB37-6957A85CA89D}" destId="{1C21D9D5-9576-4741-B191-4073842D3CE3}" srcOrd="0" destOrd="0" presId="urn:microsoft.com/office/officeart/2005/8/layout/hierarchy4"/>
    <dgm:cxn modelId="{FC30B31E-FE84-4B7D-8841-449D51E9047F}" type="presParOf" srcId="{408300DA-BE7A-4460-AB37-6957A85CA89D}" destId="{9D888117-5747-4776-8D4B-66F6A9892EF7}" srcOrd="1" destOrd="0" presId="urn:microsoft.com/office/officeart/2005/8/layout/hierarchy4"/>
    <dgm:cxn modelId="{4F478FCC-94F7-4714-B6CE-0A70900A5C77}" type="presParOf" srcId="{5FE616BF-C711-453F-8C44-D3E8CBCB07C5}" destId="{7F62079E-5144-4D86-9626-EC0A970F6B69}" srcOrd="3" destOrd="0" presId="urn:microsoft.com/office/officeart/2005/8/layout/hierarchy4"/>
    <dgm:cxn modelId="{40F94550-67F2-4BE8-86F7-026623D5A569}" type="presParOf" srcId="{5FE616BF-C711-453F-8C44-D3E8CBCB07C5}" destId="{91B7E25D-22C9-4706-978F-73223D68D0DD}" srcOrd="4" destOrd="0" presId="urn:microsoft.com/office/officeart/2005/8/layout/hierarchy4"/>
    <dgm:cxn modelId="{F5991411-F9BC-45E9-B5FD-8D6D9294CE4B}" type="presParOf" srcId="{91B7E25D-22C9-4706-978F-73223D68D0DD}" destId="{A92960EF-A18E-44C4-85D7-745EEC7B50EF}" srcOrd="0" destOrd="0" presId="urn:microsoft.com/office/officeart/2005/8/layout/hierarchy4"/>
    <dgm:cxn modelId="{EE2DD9BE-3F42-4963-8A82-944BE24FAF65}" type="presParOf" srcId="{91B7E25D-22C9-4706-978F-73223D68D0DD}" destId="{48C35883-89D6-4093-AC03-25D2B5580B35}" srcOrd="1" destOrd="0" presId="urn:microsoft.com/office/officeart/2005/8/layout/hierarchy4"/>
    <dgm:cxn modelId="{1CB900A8-D2A4-42B3-A4F8-F9D55359A6D7}" type="presParOf" srcId="{91B7E25D-22C9-4706-978F-73223D68D0DD}" destId="{A35AE7FA-B09A-4FF4-942D-EA1652556571}" srcOrd="2" destOrd="0" presId="urn:microsoft.com/office/officeart/2005/8/layout/hierarchy4"/>
    <dgm:cxn modelId="{D3B5864A-209B-4F53-BE14-4C99024BB67B}" type="presParOf" srcId="{A35AE7FA-B09A-4FF4-942D-EA1652556571}" destId="{796AF5CF-E54A-491E-A85B-459AE1A8F54E}" srcOrd="0" destOrd="0" presId="urn:microsoft.com/office/officeart/2005/8/layout/hierarchy4"/>
    <dgm:cxn modelId="{01FF4939-AB24-4B51-A0F8-D5C338623306}" type="presParOf" srcId="{796AF5CF-E54A-491E-A85B-459AE1A8F54E}" destId="{ACE030FC-A0C3-4445-BA30-817ABADF47F7}" srcOrd="0" destOrd="0" presId="urn:microsoft.com/office/officeart/2005/8/layout/hierarchy4"/>
    <dgm:cxn modelId="{CA904467-E022-400F-9A98-5B7068210A15}" type="presParOf" srcId="{796AF5CF-E54A-491E-A85B-459AE1A8F54E}" destId="{5A7599BD-CF02-4EB9-A8FB-371D58A46734}" srcOrd="1" destOrd="0" presId="urn:microsoft.com/office/officeart/2005/8/layout/hierarchy4"/>
    <dgm:cxn modelId="{D1440F6C-6B9F-4EED-8C76-68066D91D6F8}" type="presParOf" srcId="{5FE616BF-C711-453F-8C44-D3E8CBCB07C5}" destId="{96FB3D8D-32F3-4F36-9EA3-3A09672B2644}" srcOrd="5" destOrd="0" presId="urn:microsoft.com/office/officeart/2005/8/layout/hierarchy4"/>
    <dgm:cxn modelId="{396D770E-FCAA-44CB-AFBE-FA54E4B18E3B}" type="presParOf" srcId="{5FE616BF-C711-453F-8C44-D3E8CBCB07C5}" destId="{F754A372-8DD0-42A1-9A34-774E68690783}" srcOrd="6" destOrd="0" presId="urn:microsoft.com/office/officeart/2005/8/layout/hierarchy4"/>
    <dgm:cxn modelId="{23FE5FF2-4C40-4582-9BE5-7DB3B3C91448}" type="presParOf" srcId="{F754A372-8DD0-42A1-9A34-774E68690783}" destId="{1D5022B2-3E45-417D-A978-65EA560F7625}" srcOrd="0" destOrd="0" presId="urn:microsoft.com/office/officeart/2005/8/layout/hierarchy4"/>
    <dgm:cxn modelId="{F2C49E16-6D1D-4A5C-86E9-C046C86CD6B4}" type="presParOf" srcId="{F754A372-8DD0-42A1-9A34-774E68690783}" destId="{8ACB0DDD-30D4-488E-AF70-2512F6334478}" srcOrd="1" destOrd="0" presId="urn:microsoft.com/office/officeart/2005/8/layout/hierarchy4"/>
    <dgm:cxn modelId="{2956768F-D4CB-429E-A929-5ED1887BAC35}" type="presParOf" srcId="{F754A372-8DD0-42A1-9A34-774E68690783}" destId="{9F4C40AB-1C20-4BF0-97E6-56670FFCC595}" srcOrd="2" destOrd="0" presId="urn:microsoft.com/office/officeart/2005/8/layout/hierarchy4"/>
    <dgm:cxn modelId="{0758E938-E4B5-4AB1-A966-BBCCE6FCB601}" type="presParOf" srcId="{9F4C40AB-1C20-4BF0-97E6-56670FFCC595}" destId="{84C11D3A-9213-495E-9D8B-54A1F8D49B1B}" srcOrd="0" destOrd="0" presId="urn:microsoft.com/office/officeart/2005/8/layout/hierarchy4"/>
    <dgm:cxn modelId="{A46BD260-CE1C-467F-AA58-0C977D4DEADA}" type="presParOf" srcId="{84C11D3A-9213-495E-9D8B-54A1F8D49B1B}" destId="{A76A5073-C930-482D-A5B1-3EB536D83007}" srcOrd="0" destOrd="0" presId="urn:microsoft.com/office/officeart/2005/8/layout/hierarchy4"/>
    <dgm:cxn modelId="{80D72C58-2D8A-4CCE-BE2A-8F0FFC6B6836}" type="presParOf" srcId="{84C11D3A-9213-495E-9D8B-54A1F8D49B1B}" destId="{AB8C724F-FC05-44B3-905F-294B58DBD379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62DFC-D331-49F0-B458-59F5EDB632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2FCD1-8B59-438B-89E7-6B1847834F54}">
      <dgm:prSet phldrT="[Текст]"/>
      <dgm:spPr/>
      <dgm:t>
        <a:bodyPr/>
        <a:lstStyle/>
        <a:p>
          <a:r>
            <a:rPr lang="ru-RU" dirty="0" smtClean="0"/>
            <a:t>Нормативный документ на продукцию (ГОСТ, ТУ, СТО)</a:t>
          </a:r>
          <a:endParaRPr lang="ru-RU" dirty="0"/>
        </a:p>
      </dgm:t>
    </dgm:pt>
    <dgm:pt modelId="{96C83226-7C1A-44C6-B788-EB9AE54BA2E5}" type="parTrans" cxnId="{BA1B55E6-B587-4933-AD33-DDA119CB01C9}">
      <dgm:prSet/>
      <dgm:spPr/>
      <dgm:t>
        <a:bodyPr/>
        <a:lstStyle/>
        <a:p>
          <a:endParaRPr lang="ru-RU"/>
        </a:p>
      </dgm:t>
    </dgm:pt>
    <dgm:pt modelId="{5C2AA611-8500-453B-8DDA-B76177A74580}" type="sibTrans" cxnId="{BA1B55E6-B587-4933-AD33-DDA119CB01C9}">
      <dgm:prSet/>
      <dgm:spPr/>
      <dgm:t>
        <a:bodyPr/>
        <a:lstStyle/>
        <a:p>
          <a:endParaRPr lang="ru-RU"/>
        </a:p>
      </dgm:t>
    </dgm:pt>
    <dgm:pt modelId="{F3A268E7-7962-4CD4-B30E-68178A9B5544}">
      <dgm:prSet phldrT="[Текст]"/>
      <dgm:spPr/>
      <dgm:t>
        <a:bodyPr/>
        <a:lstStyle/>
        <a:p>
          <a:r>
            <a:rPr lang="ru-RU" dirty="0" smtClean="0"/>
            <a:t>Внедрения принципов ХАССП на производстве</a:t>
          </a:r>
          <a:endParaRPr lang="ru-RU" dirty="0"/>
        </a:p>
      </dgm:t>
    </dgm:pt>
    <dgm:pt modelId="{0CC399D5-64A0-419D-9053-3F64A592DCE7}" type="parTrans" cxnId="{3FA8F76A-A01D-4174-87D6-C5D309F25A4F}">
      <dgm:prSet/>
      <dgm:spPr/>
      <dgm:t>
        <a:bodyPr/>
        <a:lstStyle/>
        <a:p>
          <a:endParaRPr lang="ru-RU"/>
        </a:p>
      </dgm:t>
    </dgm:pt>
    <dgm:pt modelId="{9560DF63-9DD8-4472-9AAF-71E4D207920A}" type="sibTrans" cxnId="{3FA8F76A-A01D-4174-87D6-C5D309F25A4F}">
      <dgm:prSet/>
      <dgm:spPr/>
      <dgm:t>
        <a:bodyPr/>
        <a:lstStyle/>
        <a:p>
          <a:endParaRPr lang="ru-RU"/>
        </a:p>
      </dgm:t>
    </dgm:pt>
    <dgm:pt modelId="{7390ADFC-09D7-48B9-912B-3268D5C29BC1}">
      <dgm:prSet phldrT="[Текст]"/>
      <dgm:spPr/>
      <dgm:t>
        <a:bodyPr/>
        <a:lstStyle/>
        <a:p>
          <a:r>
            <a:rPr lang="ru-RU" dirty="0" smtClean="0"/>
            <a:t>Уведомление о начале предпринимательской деятельности</a:t>
          </a:r>
          <a:endParaRPr lang="ru-RU" dirty="0"/>
        </a:p>
      </dgm:t>
    </dgm:pt>
    <dgm:pt modelId="{C9BDCE75-620E-4F88-BF1D-ACE35D6CAF11}" type="parTrans" cxnId="{10BB902E-2C24-4A64-B934-4A8DB8708613}">
      <dgm:prSet/>
      <dgm:spPr/>
      <dgm:t>
        <a:bodyPr/>
        <a:lstStyle/>
        <a:p>
          <a:endParaRPr lang="ru-RU"/>
        </a:p>
      </dgm:t>
    </dgm:pt>
    <dgm:pt modelId="{3B74A243-F8BD-4985-83BC-33AA535F9B94}" type="sibTrans" cxnId="{10BB902E-2C24-4A64-B934-4A8DB8708613}">
      <dgm:prSet/>
      <dgm:spPr/>
      <dgm:t>
        <a:bodyPr/>
        <a:lstStyle/>
        <a:p>
          <a:endParaRPr lang="ru-RU"/>
        </a:p>
      </dgm:t>
    </dgm:pt>
    <dgm:pt modelId="{99F1AA61-BF17-4F3D-BFC8-FBE47F217BAE}" type="pres">
      <dgm:prSet presAssocID="{B4962DFC-D331-49F0-B458-59F5EDB632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DB19CF-48E3-4B33-82CD-0150357764CD}" type="pres">
      <dgm:prSet presAssocID="{ED92FCD1-8B59-438B-89E7-6B1847834F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411B0-292D-4C3A-96DF-AF4CBA115309}" type="pres">
      <dgm:prSet presAssocID="{5C2AA611-8500-453B-8DDA-B76177A74580}" presName="spacer" presStyleCnt="0"/>
      <dgm:spPr/>
    </dgm:pt>
    <dgm:pt modelId="{3CA9F815-6032-4794-A7DF-3A1CABA56B31}" type="pres">
      <dgm:prSet presAssocID="{F3A268E7-7962-4CD4-B30E-68178A9B55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B131B-69E5-4342-8805-356FAC35EFEE}" type="pres">
      <dgm:prSet presAssocID="{9560DF63-9DD8-4472-9AAF-71E4D207920A}" presName="spacer" presStyleCnt="0"/>
      <dgm:spPr/>
    </dgm:pt>
    <dgm:pt modelId="{CBDD7AA5-37AA-4988-B0EC-F781FB76CB75}" type="pres">
      <dgm:prSet presAssocID="{7390ADFC-09D7-48B9-912B-3268D5C29B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1B55E6-B587-4933-AD33-DDA119CB01C9}" srcId="{B4962DFC-D331-49F0-B458-59F5EDB632C9}" destId="{ED92FCD1-8B59-438B-89E7-6B1847834F54}" srcOrd="0" destOrd="0" parTransId="{96C83226-7C1A-44C6-B788-EB9AE54BA2E5}" sibTransId="{5C2AA611-8500-453B-8DDA-B76177A74580}"/>
    <dgm:cxn modelId="{8A20983F-74E4-46CB-B9A0-7A8B4779A82A}" type="presOf" srcId="{B4962DFC-D331-49F0-B458-59F5EDB632C9}" destId="{99F1AA61-BF17-4F3D-BFC8-FBE47F217BAE}" srcOrd="0" destOrd="0" presId="urn:microsoft.com/office/officeart/2005/8/layout/vList2"/>
    <dgm:cxn modelId="{D640961E-8D8B-477E-817D-C5A965CA2321}" type="presOf" srcId="{ED92FCD1-8B59-438B-89E7-6B1847834F54}" destId="{E4DB19CF-48E3-4B33-82CD-0150357764CD}" srcOrd="0" destOrd="0" presId="urn:microsoft.com/office/officeart/2005/8/layout/vList2"/>
    <dgm:cxn modelId="{5771EE8B-7440-4A8D-92CD-2ABB18324DFD}" type="presOf" srcId="{7390ADFC-09D7-48B9-912B-3268D5C29BC1}" destId="{CBDD7AA5-37AA-4988-B0EC-F781FB76CB75}" srcOrd="0" destOrd="0" presId="urn:microsoft.com/office/officeart/2005/8/layout/vList2"/>
    <dgm:cxn modelId="{3FA8F76A-A01D-4174-87D6-C5D309F25A4F}" srcId="{B4962DFC-D331-49F0-B458-59F5EDB632C9}" destId="{F3A268E7-7962-4CD4-B30E-68178A9B5544}" srcOrd="1" destOrd="0" parTransId="{0CC399D5-64A0-419D-9053-3F64A592DCE7}" sibTransId="{9560DF63-9DD8-4472-9AAF-71E4D207920A}"/>
    <dgm:cxn modelId="{047078C3-0CCF-4F03-90A8-919A85697C04}" type="presOf" srcId="{F3A268E7-7962-4CD4-B30E-68178A9B5544}" destId="{3CA9F815-6032-4794-A7DF-3A1CABA56B31}" srcOrd="0" destOrd="0" presId="urn:microsoft.com/office/officeart/2005/8/layout/vList2"/>
    <dgm:cxn modelId="{10BB902E-2C24-4A64-B934-4A8DB8708613}" srcId="{B4962DFC-D331-49F0-B458-59F5EDB632C9}" destId="{7390ADFC-09D7-48B9-912B-3268D5C29BC1}" srcOrd="2" destOrd="0" parTransId="{C9BDCE75-620E-4F88-BF1D-ACE35D6CAF11}" sibTransId="{3B74A243-F8BD-4985-83BC-33AA535F9B94}"/>
    <dgm:cxn modelId="{A9EAE8C7-123C-4698-84AB-60DA0AF9669C}" type="presParOf" srcId="{99F1AA61-BF17-4F3D-BFC8-FBE47F217BAE}" destId="{E4DB19CF-48E3-4B33-82CD-0150357764CD}" srcOrd="0" destOrd="0" presId="urn:microsoft.com/office/officeart/2005/8/layout/vList2"/>
    <dgm:cxn modelId="{BE481D11-4A67-471E-810E-631D518B00CB}" type="presParOf" srcId="{99F1AA61-BF17-4F3D-BFC8-FBE47F217BAE}" destId="{27B411B0-292D-4C3A-96DF-AF4CBA115309}" srcOrd="1" destOrd="0" presId="urn:microsoft.com/office/officeart/2005/8/layout/vList2"/>
    <dgm:cxn modelId="{12D423EF-1A43-4E45-A349-BE1D910AD340}" type="presParOf" srcId="{99F1AA61-BF17-4F3D-BFC8-FBE47F217BAE}" destId="{3CA9F815-6032-4794-A7DF-3A1CABA56B31}" srcOrd="2" destOrd="0" presId="urn:microsoft.com/office/officeart/2005/8/layout/vList2"/>
    <dgm:cxn modelId="{4BD6DAFF-F79E-41F0-93D0-5BE4A25EE968}" type="presParOf" srcId="{99F1AA61-BF17-4F3D-BFC8-FBE47F217BAE}" destId="{8E1B131B-69E5-4342-8805-356FAC35EFEE}" srcOrd="3" destOrd="0" presId="urn:microsoft.com/office/officeart/2005/8/layout/vList2"/>
    <dgm:cxn modelId="{F59A4AE0-D318-4277-B126-3B99963E4D6A}" type="presParOf" srcId="{99F1AA61-BF17-4F3D-BFC8-FBE47F217BAE}" destId="{CBDD7AA5-37AA-4988-B0EC-F781FB76CB75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A1DF2D-3F26-47F1-860C-51A713AED3F4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5AEF074-226D-4C60-85AB-5B203085FA62}">
      <dgm:prSet phldrT="[Текст]"/>
      <dgm:spPr/>
      <dgm:t>
        <a:bodyPr/>
        <a:lstStyle/>
        <a:p>
          <a:r>
            <a:rPr lang="ru-RU" dirty="0" smtClean="0"/>
            <a:t>Испытания по ТР ТС 021</a:t>
          </a:r>
        </a:p>
      </dgm:t>
    </dgm:pt>
    <dgm:pt modelId="{6373EDCB-94BD-4D70-A358-16DC795B52D9}" type="parTrans" cxnId="{534BBD91-F226-45F9-BF9B-D4D6EF5B0E6C}">
      <dgm:prSet/>
      <dgm:spPr/>
      <dgm:t>
        <a:bodyPr/>
        <a:lstStyle/>
        <a:p>
          <a:endParaRPr lang="ru-RU"/>
        </a:p>
      </dgm:t>
    </dgm:pt>
    <dgm:pt modelId="{23056F20-525F-43FF-A081-CA460C378FF5}" type="sibTrans" cxnId="{534BBD91-F226-45F9-BF9B-D4D6EF5B0E6C}">
      <dgm:prSet/>
      <dgm:spPr/>
      <dgm:t>
        <a:bodyPr/>
        <a:lstStyle/>
        <a:p>
          <a:endParaRPr lang="ru-RU"/>
        </a:p>
      </dgm:t>
    </dgm:pt>
    <dgm:pt modelId="{FA9C328E-8281-4969-B17B-84A90F963DA2}">
      <dgm:prSet phldrT="[Текст]"/>
      <dgm:spPr/>
      <dgm:t>
        <a:bodyPr/>
        <a:lstStyle/>
        <a:p>
          <a:r>
            <a:rPr lang="ru-RU" dirty="0" smtClean="0"/>
            <a:t>Не аккредитованная </a:t>
          </a:r>
        </a:p>
        <a:p>
          <a:r>
            <a:rPr lang="ru-RU" dirty="0" smtClean="0"/>
            <a:t>испытательная лаборатория (ИЛ)</a:t>
          </a:r>
          <a:endParaRPr lang="ru-RU" dirty="0"/>
        </a:p>
      </dgm:t>
    </dgm:pt>
    <dgm:pt modelId="{3DAE69ED-36CF-4871-B983-6ADE47DD797F}" type="parTrans" cxnId="{62C00244-AAF6-4116-96B4-ED1629D61046}">
      <dgm:prSet/>
      <dgm:spPr/>
      <dgm:t>
        <a:bodyPr/>
        <a:lstStyle/>
        <a:p>
          <a:endParaRPr lang="ru-RU"/>
        </a:p>
      </dgm:t>
    </dgm:pt>
    <dgm:pt modelId="{3C070EBE-67F8-4D31-9392-AEC0196C9FAE}" type="sibTrans" cxnId="{62C00244-AAF6-4116-96B4-ED1629D61046}">
      <dgm:prSet/>
      <dgm:spPr/>
      <dgm:t>
        <a:bodyPr/>
        <a:lstStyle/>
        <a:p>
          <a:endParaRPr lang="ru-RU"/>
        </a:p>
      </dgm:t>
    </dgm:pt>
    <dgm:pt modelId="{56FDB204-7A0E-4C11-AFCB-EE358D93652C}">
      <dgm:prSet phldrT="[Текст]"/>
      <dgm:spPr/>
      <dgm:t>
        <a:bodyPr/>
        <a:lstStyle/>
        <a:p>
          <a:r>
            <a:rPr lang="ru-RU" dirty="0" smtClean="0"/>
            <a:t>Собственная ИЛ</a:t>
          </a:r>
        </a:p>
        <a:p>
          <a:r>
            <a:rPr lang="ru-RU" dirty="0" smtClean="0"/>
            <a:t>Молочная продукция</a:t>
          </a:r>
          <a:endParaRPr lang="ru-RU" dirty="0"/>
        </a:p>
      </dgm:t>
    </dgm:pt>
    <dgm:pt modelId="{2006FD27-9FA9-4A71-9DDA-C527FC37167B}" type="parTrans" cxnId="{7F29C9E2-3173-4184-9BE5-C246A1D6D98C}">
      <dgm:prSet/>
      <dgm:spPr/>
      <dgm:t>
        <a:bodyPr/>
        <a:lstStyle/>
        <a:p>
          <a:endParaRPr lang="ru-RU"/>
        </a:p>
      </dgm:t>
    </dgm:pt>
    <dgm:pt modelId="{9D9E98DF-89F0-474F-A848-FA252DEBC515}" type="sibTrans" cxnId="{7F29C9E2-3173-4184-9BE5-C246A1D6D98C}">
      <dgm:prSet/>
      <dgm:spPr/>
      <dgm:t>
        <a:bodyPr/>
        <a:lstStyle/>
        <a:p>
          <a:endParaRPr lang="ru-RU"/>
        </a:p>
      </dgm:t>
    </dgm:pt>
    <dgm:pt modelId="{65667CD6-A014-43D8-8FDD-51038BAA0CFD}">
      <dgm:prSet phldrT="[Текст]"/>
      <dgm:spPr/>
      <dgm:t>
        <a:bodyPr/>
        <a:lstStyle/>
        <a:p>
          <a:r>
            <a:rPr lang="ru-RU" dirty="0" smtClean="0"/>
            <a:t>Регистрация декларации о соответствии (ДС)</a:t>
          </a:r>
          <a:endParaRPr lang="ru-RU" dirty="0"/>
        </a:p>
      </dgm:t>
    </dgm:pt>
    <dgm:pt modelId="{8F6CF8E9-3D69-4257-8F56-8897B85E39D1}" type="parTrans" cxnId="{9B404F9F-133E-4A33-BE95-2A4382BA7BE0}">
      <dgm:prSet/>
      <dgm:spPr/>
      <dgm:t>
        <a:bodyPr/>
        <a:lstStyle/>
        <a:p>
          <a:endParaRPr lang="ru-RU"/>
        </a:p>
      </dgm:t>
    </dgm:pt>
    <dgm:pt modelId="{3104CB35-FCC5-4D5A-A302-F4622F71E05C}" type="sibTrans" cxnId="{9B404F9F-133E-4A33-BE95-2A4382BA7BE0}">
      <dgm:prSet/>
      <dgm:spPr/>
      <dgm:t>
        <a:bodyPr/>
        <a:lstStyle/>
        <a:p>
          <a:endParaRPr lang="ru-RU"/>
        </a:p>
      </dgm:t>
    </dgm:pt>
    <dgm:pt modelId="{D30C513E-6706-4091-BECA-246931B8B09F}">
      <dgm:prSet phldrT="[Текст]"/>
      <dgm:spPr/>
      <dgm:t>
        <a:bodyPr/>
        <a:lstStyle/>
        <a:p>
          <a:r>
            <a:rPr lang="ru-RU" dirty="0" smtClean="0"/>
            <a:t>Аккредитованная ИЛ </a:t>
          </a:r>
        </a:p>
        <a:p>
          <a:r>
            <a:rPr lang="ru-RU" dirty="0" smtClean="0"/>
            <a:t>Молочная, мясная, рыбная продукция</a:t>
          </a:r>
        </a:p>
      </dgm:t>
    </dgm:pt>
    <dgm:pt modelId="{AD9EED42-24EE-4B63-A2E2-B80F5356A4E3}" type="parTrans" cxnId="{330CF9F7-80FE-42FF-ADD5-7276A84F49A7}">
      <dgm:prSet/>
      <dgm:spPr/>
      <dgm:t>
        <a:bodyPr/>
        <a:lstStyle/>
        <a:p>
          <a:endParaRPr lang="ru-RU"/>
        </a:p>
      </dgm:t>
    </dgm:pt>
    <dgm:pt modelId="{DFBE717B-0B80-4D80-A829-1CA56A7BAAF2}" type="sibTrans" cxnId="{330CF9F7-80FE-42FF-ADD5-7276A84F49A7}">
      <dgm:prSet/>
      <dgm:spPr/>
      <dgm:t>
        <a:bodyPr/>
        <a:lstStyle/>
        <a:p>
          <a:endParaRPr lang="ru-RU"/>
        </a:p>
      </dgm:t>
    </dgm:pt>
    <dgm:pt modelId="{9658A00C-B612-4F72-AB59-D0E7B1E33BC3}" type="pres">
      <dgm:prSet presAssocID="{CDA1DF2D-3F26-47F1-860C-51A713AED3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7F24B6-D97A-4743-96B0-4BD570B404A7}" type="pres">
      <dgm:prSet presAssocID="{65667CD6-A014-43D8-8FDD-51038BAA0CFD}" presName="boxAndChildren" presStyleCnt="0"/>
      <dgm:spPr/>
    </dgm:pt>
    <dgm:pt modelId="{63A11003-F8F2-47B5-BC00-895BE541F67D}" type="pres">
      <dgm:prSet presAssocID="{65667CD6-A014-43D8-8FDD-51038BAA0CFD}" presName="parentTextBox" presStyleLbl="node1" presStyleIdx="0" presStyleCnt="2"/>
      <dgm:spPr/>
      <dgm:t>
        <a:bodyPr/>
        <a:lstStyle/>
        <a:p>
          <a:endParaRPr lang="ru-RU"/>
        </a:p>
      </dgm:t>
    </dgm:pt>
    <dgm:pt modelId="{BA66189F-D777-4773-BC70-80E28887E034}" type="pres">
      <dgm:prSet presAssocID="{23056F20-525F-43FF-A081-CA460C378FF5}" presName="sp" presStyleCnt="0"/>
      <dgm:spPr/>
    </dgm:pt>
    <dgm:pt modelId="{B3F077E4-5399-43C6-9CE9-111FD687756A}" type="pres">
      <dgm:prSet presAssocID="{65AEF074-226D-4C60-85AB-5B203085FA62}" presName="arrowAndChildren" presStyleCnt="0"/>
      <dgm:spPr/>
    </dgm:pt>
    <dgm:pt modelId="{BC2E10A0-6618-460D-85C5-51F2B452A1F6}" type="pres">
      <dgm:prSet presAssocID="{65AEF074-226D-4C60-85AB-5B203085FA62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1E1A64F9-62A5-427D-8201-4D27B0BF8784}" type="pres">
      <dgm:prSet presAssocID="{65AEF074-226D-4C60-85AB-5B203085FA62}" presName="arrow" presStyleLbl="node1" presStyleIdx="1" presStyleCnt="2"/>
      <dgm:spPr/>
      <dgm:t>
        <a:bodyPr/>
        <a:lstStyle/>
        <a:p>
          <a:endParaRPr lang="ru-RU"/>
        </a:p>
      </dgm:t>
    </dgm:pt>
    <dgm:pt modelId="{5DA2A276-AA66-48C6-AF2A-5A94AB290B10}" type="pres">
      <dgm:prSet presAssocID="{65AEF074-226D-4C60-85AB-5B203085FA62}" presName="descendantArrow" presStyleCnt="0"/>
      <dgm:spPr/>
    </dgm:pt>
    <dgm:pt modelId="{8379FD55-541D-488C-94BC-91A51459A24A}" type="pres">
      <dgm:prSet presAssocID="{FA9C328E-8281-4969-B17B-84A90F963DA2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D989D-AD30-4EAD-88AD-435B60696C8D}" type="pres">
      <dgm:prSet presAssocID="{56FDB204-7A0E-4C11-AFCB-EE358D93652C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A26B7-D2DA-4947-8892-3EEC108ECE96}" type="pres">
      <dgm:prSet presAssocID="{D30C513E-6706-4091-BECA-246931B8B09F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81EF7-4D95-4F3A-8D05-D57CF2D03407}" type="presOf" srcId="{65667CD6-A014-43D8-8FDD-51038BAA0CFD}" destId="{63A11003-F8F2-47B5-BC00-895BE541F67D}" srcOrd="0" destOrd="0" presId="urn:microsoft.com/office/officeart/2005/8/layout/process4"/>
    <dgm:cxn modelId="{7F29C9E2-3173-4184-9BE5-C246A1D6D98C}" srcId="{65AEF074-226D-4C60-85AB-5B203085FA62}" destId="{56FDB204-7A0E-4C11-AFCB-EE358D93652C}" srcOrd="1" destOrd="0" parTransId="{2006FD27-9FA9-4A71-9DDA-C527FC37167B}" sibTransId="{9D9E98DF-89F0-474F-A848-FA252DEBC515}"/>
    <dgm:cxn modelId="{2F9A83C7-F68A-4D83-AD9E-72D34FECC28B}" type="presOf" srcId="{56FDB204-7A0E-4C11-AFCB-EE358D93652C}" destId="{713D989D-AD30-4EAD-88AD-435B60696C8D}" srcOrd="0" destOrd="0" presId="urn:microsoft.com/office/officeart/2005/8/layout/process4"/>
    <dgm:cxn modelId="{9B404F9F-133E-4A33-BE95-2A4382BA7BE0}" srcId="{CDA1DF2D-3F26-47F1-860C-51A713AED3F4}" destId="{65667CD6-A014-43D8-8FDD-51038BAA0CFD}" srcOrd="1" destOrd="0" parTransId="{8F6CF8E9-3D69-4257-8F56-8897B85E39D1}" sibTransId="{3104CB35-FCC5-4D5A-A302-F4622F71E05C}"/>
    <dgm:cxn modelId="{62C00244-AAF6-4116-96B4-ED1629D61046}" srcId="{65AEF074-226D-4C60-85AB-5B203085FA62}" destId="{FA9C328E-8281-4969-B17B-84A90F963DA2}" srcOrd="0" destOrd="0" parTransId="{3DAE69ED-36CF-4871-B983-6ADE47DD797F}" sibTransId="{3C070EBE-67F8-4D31-9392-AEC0196C9FAE}"/>
    <dgm:cxn modelId="{03BCCE0B-4AD9-4B65-A4EA-5039C8EB2AFD}" type="presOf" srcId="{65AEF074-226D-4C60-85AB-5B203085FA62}" destId="{1E1A64F9-62A5-427D-8201-4D27B0BF8784}" srcOrd="1" destOrd="0" presId="urn:microsoft.com/office/officeart/2005/8/layout/process4"/>
    <dgm:cxn modelId="{C693D037-7070-4CAE-947C-3C5AAC99FCFF}" type="presOf" srcId="{65AEF074-226D-4C60-85AB-5B203085FA62}" destId="{BC2E10A0-6618-460D-85C5-51F2B452A1F6}" srcOrd="0" destOrd="0" presId="urn:microsoft.com/office/officeart/2005/8/layout/process4"/>
    <dgm:cxn modelId="{45268DD7-C6D2-49BA-9969-6829CFD5EDE2}" type="presOf" srcId="{D30C513E-6706-4091-BECA-246931B8B09F}" destId="{618A26B7-D2DA-4947-8892-3EEC108ECE96}" srcOrd="0" destOrd="0" presId="urn:microsoft.com/office/officeart/2005/8/layout/process4"/>
    <dgm:cxn modelId="{534BBD91-F226-45F9-BF9B-D4D6EF5B0E6C}" srcId="{CDA1DF2D-3F26-47F1-860C-51A713AED3F4}" destId="{65AEF074-226D-4C60-85AB-5B203085FA62}" srcOrd="0" destOrd="0" parTransId="{6373EDCB-94BD-4D70-A358-16DC795B52D9}" sibTransId="{23056F20-525F-43FF-A081-CA460C378FF5}"/>
    <dgm:cxn modelId="{330CF9F7-80FE-42FF-ADD5-7276A84F49A7}" srcId="{65AEF074-226D-4C60-85AB-5B203085FA62}" destId="{D30C513E-6706-4091-BECA-246931B8B09F}" srcOrd="2" destOrd="0" parTransId="{AD9EED42-24EE-4B63-A2E2-B80F5356A4E3}" sibTransId="{DFBE717B-0B80-4D80-A829-1CA56A7BAAF2}"/>
    <dgm:cxn modelId="{4CC4BED1-A203-4DB7-AB98-032B912CF918}" type="presOf" srcId="{CDA1DF2D-3F26-47F1-860C-51A713AED3F4}" destId="{9658A00C-B612-4F72-AB59-D0E7B1E33BC3}" srcOrd="0" destOrd="0" presId="urn:microsoft.com/office/officeart/2005/8/layout/process4"/>
    <dgm:cxn modelId="{4FD5DB1E-BD76-4DBD-BBE2-26D4AA0749F1}" type="presOf" srcId="{FA9C328E-8281-4969-B17B-84A90F963DA2}" destId="{8379FD55-541D-488C-94BC-91A51459A24A}" srcOrd="0" destOrd="0" presId="urn:microsoft.com/office/officeart/2005/8/layout/process4"/>
    <dgm:cxn modelId="{68B0C3CE-1A8E-4DE4-83BE-BCCC8E6BF8B7}" type="presParOf" srcId="{9658A00C-B612-4F72-AB59-D0E7B1E33BC3}" destId="{797F24B6-D97A-4743-96B0-4BD570B404A7}" srcOrd="0" destOrd="0" presId="urn:microsoft.com/office/officeart/2005/8/layout/process4"/>
    <dgm:cxn modelId="{2E99701D-CE4E-44EB-B21F-AF7D5C8A54A9}" type="presParOf" srcId="{797F24B6-D97A-4743-96B0-4BD570B404A7}" destId="{63A11003-F8F2-47B5-BC00-895BE541F67D}" srcOrd="0" destOrd="0" presId="urn:microsoft.com/office/officeart/2005/8/layout/process4"/>
    <dgm:cxn modelId="{7DA51CEF-37B5-47B7-BF12-82FFDF2BDA5A}" type="presParOf" srcId="{9658A00C-B612-4F72-AB59-D0E7B1E33BC3}" destId="{BA66189F-D777-4773-BC70-80E28887E034}" srcOrd="1" destOrd="0" presId="urn:microsoft.com/office/officeart/2005/8/layout/process4"/>
    <dgm:cxn modelId="{82CD3CB6-FA45-4038-9C56-1840907A1A4C}" type="presParOf" srcId="{9658A00C-B612-4F72-AB59-D0E7B1E33BC3}" destId="{B3F077E4-5399-43C6-9CE9-111FD687756A}" srcOrd="2" destOrd="0" presId="urn:microsoft.com/office/officeart/2005/8/layout/process4"/>
    <dgm:cxn modelId="{64C77151-2AB0-44FD-95B4-21B19F5E37D7}" type="presParOf" srcId="{B3F077E4-5399-43C6-9CE9-111FD687756A}" destId="{BC2E10A0-6618-460D-85C5-51F2B452A1F6}" srcOrd="0" destOrd="0" presId="urn:microsoft.com/office/officeart/2005/8/layout/process4"/>
    <dgm:cxn modelId="{C77213D7-92C2-409E-93D5-6067FB4334CB}" type="presParOf" srcId="{B3F077E4-5399-43C6-9CE9-111FD687756A}" destId="{1E1A64F9-62A5-427D-8201-4D27B0BF8784}" srcOrd="1" destOrd="0" presId="urn:microsoft.com/office/officeart/2005/8/layout/process4"/>
    <dgm:cxn modelId="{423E55E4-9740-4047-8099-14C807D822A7}" type="presParOf" srcId="{B3F077E4-5399-43C6-9CE9-111FD687756A}" destId="{5DA2A276-AA66-48C6-AF2A-5A94AB290B10}" srcOrd="2" destOrd="0" presId="urn:microsoft.com/office/officeart/2005/8/layout/process4"/>
    <dgm:cxn modelId="{635C3092-D227-4493-ACC7-273166AE5473}" type="presParOf" srcId="{5DA2A276-AA66-48C6-AF2A-5A94AB290B10}" destId="{8379FD55-541D-488C-94BC-91A51459A24A}" srcOrd="0" destOrd="0" presId="urn:microsoft.com/office/officeart/2005/8/layout/process4"/>
    <dgm:cxn modelId="{3A497A46-6979-4AA8-B214-D42D2BF9F773}" type="presParOf" srcId="{5DA2A276-AA66-48C6-AF2A-5A94AB290B10}" destId="{713D989D-AD30-4EAD-88AD-435B60696C8D}" srcOrd="1" destOrd="0" presId="urn:microsoft.com/office/officeart/2005/8/layout/process4"/>
    <dgm:cxn modelId="{F7385403-BE86-4296-A213-D963358C3FCC}" type="presParOf" srcId="{5DA2A276-AA66-48C6-AF2A-5A94AB290B10}" destId="{618A26B7-D2DA-4947-8892-3EEC108ECE96}" srcOrd="2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DD1C6D-C001-41D0-889C-EE27E90DDB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D8E17-A81A-4264-83EE-7209D73927CB}">
      <dgm:prSet phldrT="[Текст]"/>
      <dgm:spPr/>
      <dgm:t>
        <a:bodyPr/>
        <a:lstStyle/>
        <a:p>
          <a:r>
            <a:rPr lang="ru-RU" dirty="0" smtClean="0"/>
            <a:t>Внесение сведений в реестр </a:t>
          </a:r>
          <a:r>
            <a:rPr lang="ru-RU" dirty="0" err="1" smtClean="0"/>
            <a:t>Росаккредитации</a:t>
          </a:r>
          <a:r>
            <a:rPr lang="ru-RU" dirty="0" smtClean="0"/>
            <a:t> (</a:t>
          </a:r>
          <a:r>
            <a:rPr lang="en-US" dirty="0" smtClean="0"/>
            <a:t>fsa.gov.ru)</a:t>
          </a:r>
          <a:endParaRPr lang="ru-RU" dirty="0"/>
        </a:p>
      </dgm:t>
    </dgm:pt>
    <dgm:pt modelId="{F3304198-037F-4786-9320-3759D605C6A5}" type="parTrans" cxnId="{1DD4483B-2048-4F8F-8CAF-729D52259AB0}">
      <dgm:prSet/>
      <dgm:spPr/>
      <dgm:t>
        <a:bodyPr/>
        <a:lstStyle/>
        <a:p>
          <a:endParaRPr lang="ru-RU"/>
        </a:p>
      </dgm:t>
    </dgm:pt>
    <dgm:pt modelId="{C43C6152-52E6-4E09-B457-3D74F0FD0F27}" type="sibTrans" cxnId="{1DD4483B-2048-4F8F-8CAF-729D52259AB0}">
      <dgm:prSet/>
      <dgm:spPr/>
      <dgm:t>
        <a:bodyPr/>
        <a:lstStyle/>
        <a:p>
          <a:endParaRPr lang="ru-RU"/>
        </a:p>
      </dgm:t>
    </dgm:pt>
    <dgm:pt modelId="{C05CF8F2-7403-4B4B-986F-AA4138820E8C}">
      <dgm:prSet phldrT="[Текст]"/>
      <dgm:spPr/>
      <dgm:t>
        <a:bodyPr/>
        <a:lstStyle/>
        <a:p>
          <a:r>
            <a:rPr lang="ru-RU" dirty="0" smtClean="0"/>
            <a:t>Оригинал декларации с регистрационным номером</a:t>
          </a:r>
          <a:endParaRPr lang="ru-RU" dirty="0"/>
        </a:p>
      </dgm:t>
    </dgm:pt>
    <dgm:pt modelId="{827C0678-1ABE-4AD0-8C43-7742D247F8B0}" type="parTrans" cxnId="{6764289A-4047-4031-A05E-31AF6CECB43D}">
      <dgm:prSet/>
      <dgm:spPr/>
      <dgm:t>
        <a:bodyPr/>
        <a:lstStyle/>
        <a:p>
          <a:endParaRPr lang="ru-RU"/>
        </a:p>
      </dgm:t>
    </dgm:pt>
    <dgm:pt modelId="{6FBFBF3E-7567-47C0-A762-B095E093E538}" type="sibTrans" cxnId="{6764289A-4047-4031-A05E-31AF6CECB43D}">
      <dgm:prSet/>
      <dgm:spPr/>
      <dgm:t>
        <a:bodyPr/>
        <a:lstStyle/>
        <a:p>
          <a:endParaRPr lang="ru-RU"/>
        </a:p>
      </dgm:t>
    </dgm:pt>
    <dgm:pt modelId="{EBFB631E-3968-48C0-B23F-B4499A52BB1D}">
      <dgm:prSet phldrT="[Текст]"/>
      <dgm:spPr/>
      <dgm:t>
        <a:bodyPr/>
        <a:lstStyle/>
        <a:p>
          <a:r>
            <a:rPr lang="ru-RU" dirty="0" smtClean="0"/>
            <a:t>Право маркировки продукции знаком обращения на рынке</a:t>
          </a:r>
          <a:endParaRPr lang="en-US" dirty="0" smtClean="0"/>
        </a:p>
      </dgm:t>
    </dgm:pt>
    <dgm:pt modelId="{6E5164FC-B382-414B-8306-6174248FADF5}" type="parTrans" cxnId="{4B0FC8CF-F832-4D23-97F1-122539F6C546}">
      <dgm:prSet/>
      <dgm:spPr/>
      <dgm:t>
        <a:bodyPr/>
        <a:lstStyle/>
        <a:p>
          <a:endParaRPr lang="ru-RU"/>
        </a:p>
      </dgm:t>
    </dgm:pt>
    <dgm:pt modelId="{743B4BA8-0887-4391-869D-ABDE5BD89927}" type="sibTrans" cxnId="{4B0FC8CF-F832-4D23-97F1-122539F6C546}">
      <dgm:prSet/>
      <dgm:spPr/>
      <dgm:t>
        <a:bodyPr/>
        <a:lstStyle/>
        <a:p>
          <a:endParaRPr lang="ru-RU"/>
        </a:p>
      </dgm:t>
    </dgm:pt>
    <dgm:pt modelId="{42C5F2F4-1AAF-485D-827C-1E562F8DB7C0}" type="pres">
      <dgm:prSet presAssocID="{0DDD1C6D-C001-41D0-889C-EE27E90DDB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B7C35F-92BF-48E5-888D-321E1EECDF03}" type="pres">
      <dgm:prSet presAssocID="{BA9D8E17-A81A-4264-83EE-7209D73927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A9F1F-C406-4B5A-AE43-728970373290}" type="pres">
      <dgm:prSet presAssocID="{C43C6152-52E6-4E09-B457-3D74F0FD0F27}" presName="sibTrans" presStyleCnt="0"/>
      <dgm:spPr/>
    </dgm:pt>
    <dgm:pt modelId="{EC66DF3A-C9B8-4701-8FD6-9E13CDB4AD5E}" type="pres">
      <dgm:prSet presAssocID="{C05CF8F2-7403-4B4B-986F-AA4138820E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F3F67-5250-454C-A961-07FBDAD724E4}" type="pres">
      <dgm:prSet presAssocID="{6FBFBF3E-7567-47C0-A762-B095E093E538}" presName="sibTrans" presStyleCnt="0"/>
      <dgm:spPr/>
    </dgm:pt>
    <dgm:pt modelId="{373921E8-EC2A-47AC-87AB-F19B1FE2F44E}" type="pres">
      <dgm:prSet presAssocID="{EBFB631E-3968-48C0-B23F-B4499A52BB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0FC8CF-F832-4D23-97F1-122539F6C546}" srcId="{0DDD1C6D-C001-41D0-889C-EE27E90DDB1E}" destId="{EBFB631E-3968-48C0-B23F-B4499A52BB1D}" srcOrd="2" destOrd="0" parTransId="{6E5164FC-B382-414B-8306-6174248FADF5}" sibTransId="{743B4BA8-0887-4391-869D-ABDE5BD89927}"/>
    <dgm:cxn modelId="{F5B34E7B-9F73-4B6D-9F7E-57C1668A40CA}" type="presOf" srcId="{EBFB631E-3968-48C0-B23F-B4499A52BB1D}" destId="{373921E8-EC2A-47AC-87AB-F19B1FE2F44E}" srcOrd="0" destOrd="0" presId="urn:microsoft.com/office/officeart/2005/8/layout/default"/>
    <dgm:cxn modelId="{3E134490-B561-4231-BF95-DFBFA2A0B89D}" type="presOf" srcId="{C05CF8F2-7403-4B4B-986F-AA4138820E8C}" destId="{EC66DF3A-C9B8-4701-8FD6-9E13CDB4AD5E}" srcOrd="0" destOrd="0" presId="urn:microsoft.com/office/officeart/2005/8/layout/default"/>
    <dgm:cxn modelId="{E8999290-4EE5-4543-9948-D36115982A39}" type="presOf" srcId="{0DDD1C6D-C001-41D0-889C-EE27E90DDB1E}" destId="{42C5F2F4-1AAF-485D-827C-1E562F8DB7C0}" srcOrd="0" destOrd="0" presId="urn:microsoft.com/office/officeart/2005/8/layout/default"/>
    <dgm:cxn modelId="{6764289A-4047-4031-A05E-31AF6CECB43D}" srcId="{0DDD1C6D-C001-41D0-889C-EE27E90DDB1E}" destId="{C05CF8F2-7403-4B4B-986F-AA4138820E8C}" srcOrd="1" destOrd="0" parTransId="{827C0678-1ABE-4AD0-8C43-7742D247F8B0}" sibTransId="{6FBFBF3E-7567-47C0-A762-B095E093E538}"/>
    <dgm:cxn modelId="{AC96F08B-C2E2-416A-A13F-0AB4EC87F0B9}" type="presOf" srcId="{BA9D8E17-A81A-4264-83EE-7209D73927CB}" destId="{EBB7C35F-92BF-48E5-888D-321E1EECDF03}" srcOrd="0" destOrd="0" presId="urn:microsoft.com/office/officeart/2005/8/layout/default"/>
    <dgm:cxn modelId="{1DD4483B-2048-4F8F-8CAF-729D52259AB0}" srcId="{0DDD1C6D-C001-41D0-889C-EE27E90DDB1E}" destId="{BA9D8E17-A81A-4264-83EE-7209D73927CB}" srcOrd="0" destOrd="0" parTransId="{F3304198-037F-4786-9320-3759D605C6A5}" sibTransId="{C43C6152-52E6-4E09-B457-3D74F0FD0F27}"/>
    <dgm:cxn modelId="{13126E3C-9342-44DE-AABB-680071E545CE}" type="presParOf" srcId="{42C5F2F4-1AAF-485D-827C-1E562F8DB7C0}" destId="{EBB7C35F-92BF-48E5-888D-321E1EECDF03}" srcOrd="0" destOrd="0" presId="urn:microsoft.com/office/officeart/2005/8/layout/default"/>
    <dgm:cxn modelId="{0366C397-0609-48A0-8436-464996B2488D}" type="presParOf" srcId="{42C5F2F4-1AAF-485D-827C-1E562F8DB7C0}" destId="{E39A9F1F-C406-4B5A-AE43-728970373290}" srcOrd="1" destOrd="0" presId="urn:microsoft.com/office/officeart/2005/8/layout/default"/>
    <dgm:cxn modelId="{3BE3DD50-EAE6-478F-B699-7425E7F476E1}" type="presParOf" srcId="{42C5F2F4-1AAF-485D-827C-1E562F8DB7C0}" destId="{EC66DF3A-C9B8-4701-8FD6-9E13CDB4AD5E}" srcOrd="2" destOrd="0" presId="urn:microsoft.com/office/officeart/2005/8/layout/default"/>
    <dgm:cxn modelId="{00EBE375-04B2-40D3-B1C0-D54F31EA6F88}" type="presParOf" srcId="{42C5F2F4-1AAF-485D-827C-1E562F8DB7C0}" destId="{153F3F67-5250-454C-A961-07FBDAD724E4}" srcOrd="3" destOrd="0" presId="urn:microsoft.com/office/officeart/2005/8/layout/default"/>
    <dgm:cxn modelId="{B517AA1C-4706-4A28-90F9-019C446AA268}" type="presParOf" srcId="{42C5F2F4-1AAF-485D-827C-1E562F8DB7C0}" destId="{373921E8-EC2A-47AC-87AB-F19B1FE2F44E}" srcOrd="4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CDFEC1-54DB-40CE-AB80-AE81B8DFCA08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DCD969E-C9E6-4EF6-8863-BD7B9B35E1C0}">
      <dgm:prSet phldrT="[Текст]"/>
      <dgm:spPr/>
      <dgm:t>
        <a:bodyPr/>
        <a:lstStyle/>
        <a:p>
          <a:r>
            <a:rPr lang="ru-RU" dirty="0" smtClean="0"/>
            <a:t>Партия (готовый объем)</a:t>
          </a:r>
          <a:endParaRPr lang="ru-RU" dirty="0"/>
        </a:p>
      </dgm:t>
    </dgm:pt>
    <dgm:pt modelId="{2EACD65D-FE6E-4756-B455-50E5AF5E0764}" type="parTrans" cxnId="{19EC219F-EFA0-43D7-B1D2-729840C8D0BC}">
      <dgm:prSet/>
      <dgm:spPr/>
      <dgm:t>
        <a:bodyPr/>
        <a:lstStyle/>
        <a:p>
          <a:endParaRPr lang="ru-RU"/>
        </a:p>
      </dgm:t>
    </dgm:pt>
    <dgm:pt modelId="{EAB01DD9-7201-44B1-A6A6-383E96DCCDFE}" type="sibTrans" cxnId="{19EC219F-EFA0-43D7-B1D2-729840C8D0BC}">
      <dgm:prSet/>
      <dgm:spPr/>
      <dgm:t>
        <a:bodyPr/>
        <a:lstStyle/>
        <a:p>
          <a:endParaRPr lang="ru-RU"/>
        </a:p>
      </dgm:t>
    </dgm:pt>
    <dgm:pt modelId="{F214E1DE-45F2-4C73-AE9E-3ACD9AD977DA}">
      <dgm:prSet phldrT="[Текст]"/>
      <dgm:spPr/>
      <dgm:t>
        <a:bodyPr/>
        <a:lstStyle/>
        <a:p>
          <a:r>
            <a:rPr lang="ru-RU" dirty="0" smtClean="0"/>
            <a:t>Планируемый срок реализации</a:t>
          </a:r>
          <a:endParaRPr lang="ru-RU" dirty="0"/>
        </a:p>
      </dgm:t>
    </dgm:pt>
    <dgm:pt modelId="{ED34AA33-3096-4351-ADA2-9F38A6B1DDB3}" type="parTrans" cxnId="{8E8E323C-CFA8-42E5-AC98-3F24665BFA5B}">
      <dgm:prSet/>
      <dgm:spPr/>
      <dgm:t>
        <a:bodyPr/>
        <a:lstStyle/>
        <a:p>
          <a:endParaRPr lang="ru-RU"/>
        </a:p>
      </dgm:t>
    </dgm:pt>
    <dgm:pt modelId="{D821940A-B96D-43FA-9AC3-2CC918C23A8E}" type="sibTrans" cxnId="{8E8E323C-CFA8-42E5-AC98-3F24665BFA5B}">
      <dgm:prSet/>
      <dgm:spPr/>
      <dgm:t>
        <a:bodyPr/>
        <a:lstStyle/>
        <a:p>
          <a:endParaRPr lang="ru-RU"/>
        </a:p>
      </dgm:t>
    </dgm:pt>
    <dgm:pt modelId="{E6A4D053-D321-4F8B-9DCA-9D54A560610C}">
      <dgm:prSet phldrT="[Текст]"/>
      <dgm:spPr/>
      <dgm:t>
        <a:bodyPr/>
        <a:lstStyle/>
        <a:p>
          <a:r>
            <a:rPr lang="ru-RU" dirty="0" smtClean="0"/>
            <a:t>Серийный выпуск</a:t>
          </a:r>
          <a:endParaRPr lang="ru-RU" dirty="0"/>
        </a:p>
      </dgm:t>
    </dgm:pt>
    <dgm:pt modelId="{3116CF7E-5C42-4A64-99B8-11C01CE421C7}" type="parTrans" cxnId="{260CA687-E9EB-44FC-8921-9824B2B37EC9}">
      <dgm:prSet/>
      <dgm:spPr/>
    </dgm:pt>
    <dgm:pt modelId="{1B28C410-E654-4F26-A3E3-88841A6480ED}" type="sibTrans" cxnId="{260CA687-E9EB-44FC-8921-9824B2B37EC9}">
      <dgm:prSet/>
      <dgm:spPr/>
    </dgm:pt>
    <dgm:pt modelId="{F5646830-FD1B-4632-8EA9-8AE124D375B0}">
      <dgm:prSet phldrT="[Текст]"/>
      <dgm:spPr/>
      <dgm:t>
        <a:bodyPr/>
        <a:lstStyle/>
        <a:p>
          <a:r>
            <a:rPr lang="ru-RU" dirty="0" smtClean="0"/>
            <a:t>3-5 лет</a:t>
          </a:r>
          <a:endParaRPr lang="ru-RU" dirty="0"/>
        </a:p>
      </dgm:t>
    </dgm:pt>
    <dgm:pt modelId="{4B9E0F9F-8512-43EC-99C8-4404477453DD}" type="parTrans" cxnId="{4D2FF92C-5060-4328-976B-8A600FD7DCA0}">
      <dgm:prSet/>
      <dgm:spPr/>
    </dgm:pt>
    <dgm:pt modelId="{76B69984-2D06-401D-93D5-FA6F61B0ED77}" type="sibTrans" cxnId="{4D2FF92C-5060-4328-976B-8A600FD7DCA0}">
      <dgm:prSet/>
      <dgm:spPr/>
    </dgm:pt>
    <dgm:pt modelId="{5EB670ED-6831-4F10-9225-0DD51C49ABB6}" type="pres">
      <dgm:prSet presAssocID="{EECDFEC1-54DB-40CE-AB80-AE81B8DFCA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36B83F-0E76-4970-8FFB-BA8C59E290BB}" type="pres">
      <dgm:prSet presAssocID="{ADCD969E-C9E6-4EF6-8863-BD7B9B35E1C0}" presName="vertOne" presStyleCnt="0"/>
      <dgm:spPr/>
    </dgm:pt>
    <dgm:pt modelId="{4CDC2F5B-AC26-48AB-BE5D-2E9C72C5E7A3}" type="pres">
      <dgm:prSet presAssocID="{ADCD969E-C9E6-4EF6-8863-BD7B9B35E1C0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D421F7-94D3-4F09-95A0-B3F20E150122}" type="pres">
      <dgm:prSet presAssocID="{ADCD969E-C9E6-4EF6-8863-BD7B9B35E1C0}" presName="parTransOne" presStyleCnt="0"/>
      <dgm:spPr/>
    </dgm:pt>
    <dgm:pt modelId="{0DBF7A1A-FB32-4E2A-9209-00F5B1992E49}" type="pres">
      <dgm:prSet presAssocID="{ADCD969E-C9E6-4EF6-8863-BD7B9B35E1C0}" presName="horzOne" presStyleCnt="0"/>
      <dgm:spPr/>
    </dgm:pt>
    <dgm:pt modelId="{B0BFB70F-9D94-4C3A-86D3-65E2F36CAF2D}" type="pres">
      <dgm:prSet presAssocID="{F214E1DE-45F2-4C73-AE9E-3ACD9AD977DA}" presName="vertTwo" presStyleCnt="0"/>
      <dgm:spPr/>
    </dgm:pt>
    <dgm:pt modelId="{575B35CE-0869-4565-801A-786D911116BD}" type="pres">
      <dgm:prSet presAssocID="{F214E1DE-45F2-4C73-AE9E-3ACD9AD977D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F96AC9-FE05-447D-A76E-84727F901879}" type="pres">
      <dgm:prSet presAssocID="{F214E1DE-45F2-4C73-AE9E-3ACD9AD977DA}" presName="horzTwo" presStyleCnt="0"/>
      <dgm:spPr/>
    </dgm:pt>
    <dgm:pt modelId="{4BCDAEAB-8B02-4B15-8673-82B746F5099C}" type="pres">
      <dgm:prSet presAssocID="{EAB01DD9-7201-44B1-A6A6-383E96DCCDFE}" presName="sibSpaceOne" presStyleCnt="0"/>
      <dgm:spPr/>
    </dgm:pt>
    <dgm:pt modelId="{7666985E-868F-489C-B8A1-ED28AB7AD321}" type="pres">
      <dgm:prSet presAssocID="{E6A4D053-D321-4F8B-9DCA-9D54A560610C}" presName="vertOne" presStyleCnt="0"/>
      <dgm:spPr/>
    </dgm:pt>
    <dgm:pt modelId="{E58DF2E9-656C-4480-9C55-B5FB9C0EAB32}" type="pres">
      <dgm:prSet presAssocID="{E6A4D053-D321-4F8B-9DCA-9D54A560610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07178C-B4D0-4E6D-8AAD-825D4E970D85}" type="pres">
      <dgm:prSet presAssocID="{E6A4D053-D321-4F8B-9DCA-9D54A560610C}" presName="parTransOne" presStyleCnt="0"/>
      <dgm:spPr/>
    </dgm:pt>
    <dgm:pt modelId="{D3F3F973-8C6D-4F63-B36E-E30DFCEB569B}" type="pres">
      <dgm:prSet presAssocID="{E6A4D053-D321-4F8B-9DCA-9D54A560610C}" presName="horzOne" presStyleCnt="0"/>
      <dgm:spPr/>
    </dgm:pt>
    <dgm:pt modelId="{729645D8-B0BB-4FF9-B334-176597432BA0}" type="pres">
      <dgm:prSet presAssocID="{F5646830-FD1B-4632-8EA9-8AE124D375B0}" presName="vertTwo" presStyleCnt="0"/>
      <dgm:spPr/>
    </dgm:pt>
    <dgm:pt modelId="{EDFCAFE4-7A1A-44F4-9F8E-25ADDDE21767}" type="pres">
      <dgm:prSet presAssocID="{F5646830-FD1B-4632-8EA9-8AE124D375B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DA2105-BBBA-4B4D-A275-E1E96EBCB41F}" type="pres">
      <dgm:prSet presAssocID="{F5646830-FD1B-4632-8EA9-8AE124D375B0}" presName="horzTwo" presStyleCnt="0"/>
      <dgm:spPr/>
    </dgm:pt>
  </dgm:ptLst>
  <dgm:cxnLst>
    <dgm:cxn modelId="{4D2FF92C-5060-4328-976B-8A600FD7DCA0}" srcId="{E6A4D053-D321-4F8B-9DCA-9D54A560610C}" destId="{F5646830-FD1B-4632-8EA9-8AE124D375B0}" srcOrd="0" destOrd="0" parTransId="{4B9E0F9F-8512-43EC-99C8-4404477453DD}" sibTransId="{76B69984-2D06-401D-93D5-FA6F61B0ED77}"/>
    <dgm:cxn modelId="{8E8E323C-CFA8-42E5-AC98-3F24665BFA5B}" srcId="{ADCD969E-C9E6-4EF6-8863-BD7B9B35E1C0}" destId="{F214E1DE-45F2-4C73-AE9E-3ACD9AD977DA}" srcOrd="0" destOrd="0" parTransId="{ED34AA33-3096-4351-ADA2-9F38A6B1DDB3}" sibTransId="{D821940A-B96D-43FA-9AC3-2CC918C23A8E}"/>
    <dgm:cxn modelId="{60F13C6F-C886-4BE6-BE58-7F9E65D7B041}" type="presOf" srcId="{EECDFEC1-54DB-40CE-AB80-AE81B8DFCA08}" destId="{5EB670ED-6831-4F10-9225-0DD51C49ABB6}" srcOrd="0" destOrd="0" presId="urn:microsoft.com/office/officeart/2005/8/layout/hierarchy4"/>
    <dgm:cxn modelId="{02A64ADF-188A-4BE4-A761-CDBBDF331729}" type="presOf" srcId="{F214E1DE-45F2-4C73-AE9E-3ACD9AD977DA}" destId="{575B35CE-0869-4565-801A-786D911116BD}" srcOrd="0" destOrd="0" presId="urn:microsoft.com/office/officeart/2005/8/layout/hierarchy4"/>
    <dgm:cxn modelId="{046A6959-F15E-4D0A-80F0-359BEE40AA49}" type="presOf" srcId="{F5646830-FD1B-4632-8EA9-8AE124D375B0}" destId="{EDFCAFE4-7A1A-44F4-9F8E-25ADDDE21767}" srcOrd="0" destOrd="0" presId="urn:microsoft.com/office/officeart/2005/8/layout/hierarchy4"/>
    <dgm:cxn modelId="{260CA687-E9EB-44FC-8921-9824B2B37EC9}" srcId="{EECDFEC1-54DB-40CE-AB80-AE81B8DFCA08}" destId="{E6A4D053-D321-4F8B-9DCA-9D54A560610C}" srcOrd="1" destOrd="0" parTransId="{3116CF7E-5C42-4A64-99B8-11C01CE421C7}" sibTransId="{1B28C410-E654-4F26-A3E3-88841A6480ED}"/>
    <dgm:cxn modelId="{E3C30382-C0CE-4CDA-92F8-623AA6C6E497}" type="presOf" srcId="{ADCD969E-C9E6-4EF6-8863-BD7B9B35E1C0}" destId="{4CDC2F5B-AC26-48AB-BE5D-2E9C72C5E7A3}" srcOrd="0" destOrd="0" presId="urn:microsoft.com/office/officeart/2005/8/layout/hierarchy4"/>
    <dgm:cxn modelId="{19EC219F-EFA0-43D7-B1D2-729840C8D0BC}" srcId="{EECDFEC1-54DB-40CE-AB80-AE81B8DFCA08}" destId="{ADCD969E-C9E6-4EF6-8863-BD7B9B35E1C0}" srcOrd="0" destOrd="0" parTransId="{2EACD65D-FE6E-4756-B455-50E5AF5E0764}" sibTransId="{EAB01DD9-7201-44B1-A6A6-383E96DCCDFE}"/>
    <dgm:cxn modelId="{A26EDABF-D5DE-41DB-9BB5-479489835C8F}" type="presOf" srcId="{E6A4D053-D321-4F8B-9DCA-9D54A560610C}" destId="{E58DF2E9-656C-4480-9C55-B5FB9C0EAB32}" srcOrd="0" destOrd="0" presId="urn:microsoft.com/office/officeart/2005/8/layout/hierarchy4"/>
    <dgm:cxn modelId="{0BC22F28-5745-4EDF-8B88-A801E7687418}" type="presParOf" srcId="{5EB670ED-6831-4F10-9225-0DD51C49ABB6}" destId="{9636B83F-0E76-4970-8FFB-BA8C59E290BB}" srcOrd="0" destOrd="0" presId="urn:microsoft.com/office/officeart/2005/8/layout/hierarchy4"/>
    <dgm:cxn modelId="{D37E924E-F338-428A-9315-11299996318C}" type="presParOf" srcId="{9636B83F-0E76-4970-8FFB-BA8C59E290BB}" destId="{4CDC2F5B-AC26-48AB-BE5D-2E9C72C5E7A3}" srcOrd="0" destOrd="0" presId="urn:microsoft.com/office/officeart/2005/8/layout/hierarchy4"/>
    <dgm:cxn modelId="{8A987C6B-08E8-45D6-94B3-90F2148264FB}" type="presParOf" srcId="{9636B83F-0E76-4970-8FFB-BA8C59E290BB}" destId="{F3D421F7-94D3-4F09-95A0-B3F20E150122}" srcOrd="1" destOrd="0" presId="urn:microsoft.com/office/officeart/2005/8/layout/hierarchy4"/>
    <dgm:cxn modelId="{5454C40B-A483-44EB-9A39-5F8B80CD8FE2}" type="presParOf" srcId="{9636B83F-0E76-4970-8FFB-BA8C59E290BB}" destId="{0DBF7A1A-FB32-4E2A-9209-00F5B1992E49}" srcOrd="2" destOrd="0" presId="urn:microsoft.com/office/officeart/2005/8/layout/hierarchy4"/>
    <dgm:cxn modelId="{8C61895F-9231-40B2-9877-6FF4D81A6A8C}" type="presParOf" srcId="{0DBF7A1A-FB32-4E2A-9209-00F5B1992E49}" destId="{B0BFB70F-9D94-4C3A-86D3-65E2F36CAF2D}" srcOrd="0" destOrd="0" presId="urn:microsoft.com/office/officeart/2005/8/layout/hierarchy4"/>
    <dgm:cxn modelId="{0DF34AB7-CFB0-4547-A082-133B20672452}" type="presParOf" srcId="{B0BFB70F-9D94-4C3A-86D3-65E2F36CAF2D}" destId="{575B35CE-0869-4565-801A-786D911116BD}" srcOrd="0" destOrd="0" presId="urn:microsoft.com/office/officeart/2005/8/layout/hierarchy4"/>
    <dgm:cxn modelId="{38B4DEAC-93B6-4CE0-89DB-1DE06E34BD80}" type="presParOf" srcId="{B0BFB70F-9D94-4C3A-86D3-65E2F36CAF2D}" destId="{69F96AC9-FE05-447D-A76E-84727F901879}" srcOrd="1" destOrd="0" presId="urn:microsoft.com/office/officeart/2005/8/layout/hierarchy4"/>
    <dgm:cxn modelId="{BFD20374-DB84-40F6-927D-30F097424835}" type="presParOf" srcId="{5EB670ED-6831-4F10-9225-0DD51C49ABB6}" destId="{4BCDAEAB-8B02-4B15-8673-82B746F5099C}" srcOrd="1" destOrd="0" presId="urn:microsoft.com/office/officeart/2005/8/layout/hierarchy4"/>
    <dgm:cxn modelId="{AFD1829F-C08F-4D41-90F1-A2267FDF05E5}" type="presParOf" srcId="{5EB670ED-6831-4F10-9225-0DD51C49ABB6}" destId="{7666985E-868F-489C-B8A1-ED28AB7AD321}" srcOrd="2" destOrd="0" presId="urn:microsoft.com/office/officeart/2005/8/layout/hierarchy4"/>
    <dgm:cxn modelId="{2DF9498F-0E28-4BA0-84BF-0EB585D28614}" type="presParOf" srcId="{7666985E-868F-489C-B8A1-ED28AB7AD321}" destId="{E58DF2E9-656C-4480-9C55-B5FB9C0EAB32}" srcOrd="0" destOrd="0" presId="urn:microsoft.com/office/officeart/2005/8/layout/hierarchy4"/>
    <dgm:cxn modelId="{E47DDA58-1E07-45BA-9416-2563D50F8B41}" type="presParOf" srcId="{7666985E-868F-489C-B8A1-ED28AB7AD321}" destId="{D507178C-B4D0-4E6D-8AAD-825D4E970D85}" srcOrd="1" destOrd="0" presId="urn:microsoft.com/office/officeart/2005/8/layout/hierarchy4"/>
    <dgm:cxn modelId="{D066DF81-ECC4-4D0D-B2A6-2F12A24551B6}" type="presParOf" srcId="{7666985E-868F-489C-B8A1-ED28AB7AD321}" destId="{D3F3F973-8C6D-4F63-B36E-E30DFCEB569B}" srcOrd="2" destOrd="0" presId="urn:microsoft.com/office/officeart/2005/8/layout/hierarchy4"/>
    <dgm:cxn modelId="{193CE46D-9D2C-4B7D-9172-508106A4CD09}" type="presParOf" srcId="{D3F3F973-8C6D-4F63-B36E-E30DFCEB569B}" destId="{729645D8-B0BB-4FF9-B334-176597432BA0}" srcOrd="0" destOrd="0" presId="urn:microsoft.com/office/officeart/2005/8/layout/hierarchy4"/>
    <dgm:cxn modelId="{82A5FD7E-BD7E-4F81-85C6-5EEB10401095}" type="presParOf" srcId="{729645D8-B0BB-4FF9-B334-176597432BA0}" destId="{EDFCAFE4-7A1A-44F4-9F8E-25ADDDE21767}" srcOrd="0" destOrd="0" presId="urn:microsoft.com/office/officeart/2005/8/layout/hierarchy4"/>
    <dgm:cxn modelId="{44541102-95ED-4284-A797-0F78437DE411}" type="presParOf" srcId="{729645D8-B0BB-4FF9-B334-176597432BA0}" destId="{53DA2105-BBBA-4B4D-A275-E1E96EBCB41F}" srcOrd="1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F473E0-CBB4-4143-A24D-404C8E1FDFE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A6DD6E-F232-40B5-A45B-8698F31F1E53}">
      <dgm:prSet phldrT="[Текст]"/>
      <dgm:spPr/>
      <dgm:t>
        <a:bodyPr/>
        <a:lstStyle/>
        <a:p>
          <a:r>
            <a:rPr lang="ru-RU" dirty="0" smtClean="0"/>
            <a:t>Оригиналы декларации и протоколов испытаний</a:t>
          </a:r>
          <a:endParaRPr lang="ru-RU" dirty="0"/>
        </a:p>
      </dgm:t>
    </dgm:pt>
    <dgm:pt modelId="{E2119A72-83C6-49CD-A159-AC6B753C159A}" type="parTrans" cxnId="{FD5CA85D-3624-44A8-B5D3-080D04DE1952}">
      <dgm:prSet/>
      <dgm:spPr/>
      <dgm:t>
        <a:bodyPr/>
        <a:lstStyle/>
        <a:p>
          <a:endParaRPr lang="ru-RU"/>
        </a:p>
      </dgm:t>
    </dgm:pt>
    <dgm:pt modelId="{A1144880-6E67-408A-A49F-A0B43290BB42}" type="sibTrans" cxnId="{FD5CA85D-3624-44A8-B5D3-080D04DE1952}">
      <dgm:prSet/>
      <dgm:spPr/>
      <dgm:t>
        <a:bodyPr/>
        <a:lstStyle/>
        <a:p>
          <a:endParaRPr lang="ru-RU"/>
        </a:p>
      </dgm:t>
    </dgm:pt>
    <dgm:pt modelId="{2E2C414A-4533-443F-8642-3CF0725323FC}">
      <dgm:prSet phldrT="[Текст]"/>
      <dgm:spPr/>
      <dgm:t>
        <a:bodyPr/>
        <a:lstStyle/>
        <a:p>
          <a:r>
            <a:rPr lang="ru-RU" dirty="0" smtClean="0"/>
            <a:t>Партия – </a:t>
          </a:r>
        </a:p>
        <a:p>
          <a:r>
            <a:rPr lang="ru-RU" dirty="0" smtClean="0"/>
            <a:t>не менее 5 лет после реализации</a:t>
          </a:r>
          <a:endParaRPr lang="ru-RU" dirty="0"/>
        </a:p>
      </dgm:t>
    </dgm:pt>
    <dgm:pt modelId="{58DF6797-DB6E-4C12-8FA8-826D72915896}" type="parTrans" cxnId="{9D9DA848-E409-4235-BB07-28E3A03F369A}">
      <dgm:prSet/>
      <dgm:spPr/>
      <dgm:t>
        <a:bodyPr/>
        <a:lstStyle/>
        <a:p>
          <a:endParaRPr lang="ru-RU"/>
        </a:p>
      </dgm:t>
    </dgm:pt>
    <dgm:pt modelId="{66BC2C68-C6BA-4DA3-920D-7AD3F26C9987}" type="sibTrans" cxnId="{9D9DA848-E409-4235-BB07-28E3A03F369A}">
      <dgm:prSet/>
      <dgm:spPr/>
      <dgm:t>
        <a:bodyPr/>
        <a:lstStyle/>
        <a:p>
          <a:endParaRPr lang="ru-RU"/>
        </a:p>
      </dgm:t>
    </dgm:pt>
    <dgm:pt modelId="{0954D84A-BF03-4283-8F69-98DCEC812446}">
      <dgm:prSet phldrT="[Текст]"/>
      <dgm:spPr/>
      <dgm:t>
        <a:bodyPr/>
        <a:lstStyle/>
        <a:p>
          <a:r>
            <a:rPr lang="ru-RU" dirty="0" smtClean="0"/>
            <a:t>Серийный выпуск – </a:t>
          </a:r>
        </a:p>
        <a:p>
          <a:r>
            <a:rPr lang="ru-RU" dirty="0" smtClean="0"/>
            <a:t>от 5 до 10 лет после прекращения производства</a:t>
          </a:r>
          <a:endParaRPr lang="ru-RU" dirty="0"/>
        </a:p>
      </dgm:t>
    </dgm:pt>
    <dgm:pt modelId="{AAA897F8-C206-4D71-B0B3-8BDB382541B8}" type="parTrans" cxnId="{4E87C9FF-6553-45B9-9C21-5243C478D010}">
      <dgm:prSet/>
      <dgm:spPr/>
    </dgm:pt>
    <dgm:pt modelId="{95EFCDEC-DFE0-483D-B90F-D24808F48423}" type="sibTrans" cxnId="{4E87C9FF-6553-45B9-9C21-5243C478D010}">
      <dgm:prSet/>
      <dgm:spPr/>
    </dgm:pt>
    <dgm:pt modelId="{6732AEB8-B247-4742-A920-5CE591BC5CCC}" type="pres">
      <dgm:prSet presAssocID="{8CF473E0-CBB4-4143-A24D-404C8E1FDF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0F3966-1CE8-4585-A479-356868A5C525}" type="pres">
      <dgm:prSet presAssocID="{34A6DD6E-F232-40B5-A45B-8698F31F1E53}" presName="boxAndChildren" presStyleCnt="0"/>
      <dgm:spPr/>
    </dgm:pt>
    <dgm:pt modelId="{8FC923B7-43C2-4109-8E40-5011C376F83A}" type="pres">
      <dgm:prSet presAssocID="{34A6DD6E-F232-40B5-A45B-8698F31F1E53}" presName="parentTextBox" presStyleLbl="node1" presStyleIdx="0" presStyleCnt="1"/>
      <dgm:spPr/>
      <dgm:t>
        <a:bodyPr/>
        <a:lstStyle/>
        <a:p>
          <a:endParaRPr lang="ru-RU"/>
        </a:p>
      </dgm:t>
    </dgm:pt>
    <dgm:pt modelId="{F8FEEEF2-B97E-4F86-8774-5ADCD9015EED}" type="pres">
      <dgm:prSet presAssocID="{34A6DD6E-F232-40B5-A45B-8698F31F1E53}" presName="entireBox" presStyleLbl="node1" presStyleIdx="0" presStyleCnt="1"/>
      <dgm:spPr/>
      <dgm:t>
        <a:bodyPr/>
        <a:lstStyle/>
        <a:p>
          <a:endParaRPr lang="ru-RU"/>
        </a:p>
      </dgm:t>
    </dgm:pt>
    <dgm:pt modelId="{E8C224AE-5492-4148-9612-CF3500D4AA2F}" type="pres">
      <dgm:prSet presAssocID="{34A6DD6E-F232-40B5-A45B-8698F31F1E53}" presName="descendantBox" presStyleCnt="0"/>
      <dgm:spPr/>
    </dgm:pt>
    <dgm:pt modelId="{6B2CADD4-1955-4EF6-8088-374FDB3663EA}" type="pres">
      <dgm:prSet presAssocID="{2E2C414A-4533-443F-8642-3CF0725323FC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C596F-BFF7-4F0F-94A9-2C539003D930}" type="pres">
      <dgm:prSet presAssocID="{0954D84A-BF03-4283-8F69-98DCEC812446}" presName="childTextBox" presStyleLbl="fgAccFollowNode1" presStyleIdx="1" presStyleCnt="2" custScaleX="175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622C0-B830-4020-B6A2-721914DA7F81}" type="presOf" srcId="{34A6DD6E-F232-40B5-A45B-8698F31F1E53}" destId="{8FC923B7-43C2-4109-8E40-5011C376F83A}" srcOrd="0" destOrd="0" presId="urn:microsoft.com/office/officeart/2005/8/layout/process4"/>
    <dgm:cxn modelId="{D04F9550-A1FD-4701-99F2-18D3D409B7CC}" type="presOf" srcId="{8CF473E0-CBB4-4143-A24D-404C8E1FDFEB}" destId="{6732AEB8-B247-4742-A920-5CE591BC5CCC}" srcOrd="0" destOrd="0" presId="urn:microsoft.com/office/officeart/2005/8/layout/process4"/>
    <dgm:cxn modelId="{3D8C51A4-F4C1-4943-9146-DEF40761A7A0}" type="presOf" srcId="{0954D84A-BF03-4283-8F69-98DCEC812446}" destId="{1DBC596F-BFF7-4F0F-94A9-2C539003D930}" srcOrd="0" destOrd="0" presId="urn:microsoft.com/office/officeart/2005/8/layout/process4"/>
    <dgm:cxn modelId="{DB375C7F-8F91-48C1-B5DC-6ABFCEE077BD}" type="presOf" srcId="{34A6DD6E-F232-40B5-A45B-8698F31F1E53}" destId="{F8FEEEF2-B97E-4F86-8774-5ADCD9015EED}" srcOrd="1" destOrd="0" presId="urn:microsoft.com/office/officeart/2005/8/layout/process4"/>
    <dgm:cxn modelId="{0651A8E3-1DD9-4111-A983-5F9A1122DCB6}" type="presOf" srcId="{2E2C414A-4533-443F-8642-3CF0725323FC}" destId="{6B2CADD4-1955-4EF6-8088-374FDB3663EA}" srcOrd="0" destOrd="0" presId="urn:microsoft.com/office/officeart/2005/8/layout/process4"/>
    <dgm:cxn modelId="{4E87C9FF-6553-45B9-9C21-5243C478D010}" srcId="{34A6DD6E-F232-40B5-A45B-8698F31F1E53}" destId="{0954D84A-BF03-4283-8F69-98DCEC812446}" srcOrd="1" destOrd="0" parTransId="{AAA897F8-C206-4D71-B0B3-8BDB382541B8}" sibTransId="{95EFCDEC-DFE0-483D-B90F-D24808F48423}"/>
    <dgm:cxn modelId="{9D9DA848-E409-4235-BB07-28E3A03F369A}" srcId="{34A6DD6E-F232-40B5-A45B-8698F31F1E53}" destId="{2E2C414A-4533-443F-8642-3CF0725323FC}" srcOrd="0" destOrd="0" parTransId="{58DF6797-DB6E-4C12-8FA8-826D72915896}" sibTransId="{66BC2C68-C6BA-4DA3-920D-7AD3F26C9987}"/>
    <dgm:cxn modelId="{FD5CA85D-3624-44A8-B5D3-080D04DE1952}" srcId="{8CF473E0-CBB4-4143-A24D-404C8E1FDFEB}" destId="{34A6DD6E-F232-40B5-A45B-8698F31F1E53}" srcOrd="0" destOrd="0" parTransId="{E2119A72-83C6-49CD-A159-AC6B753C159A}" sibTransId="{A1144880-6E67-408A-A49F-A0B43290BB42}"/>
    <dgm:cxn modelId="{602A59F4-0520-41AB-93DF-DCA0171EAA8D}" type="presParOf" srcId="{6732AEB8-B247-4742-A920-5CE591BC5CCC}" destId="{A00F3966-1CE8-4585-A479-356868A5C525}" srcOrd="0" destOrd="0" presId="urn:microsoft.com/office/officeart/2005/8/layout/process4"/>
    <dgm:cxn modelId="{AC1DBEBF-FB64-4E5E-8EE0-3E354384FB4C}" type="presParOf" srcId="{A00F3966-1CE8-4585-A479-356868A5C525}" destId="{8FC923B7-43C2-4109-8E40-5011C376F83A}" srcOrd="0" destOrd="0" presId="urn:microsoft.com/office/officeart/2005/8/layout/process4"/>
    <dgm:cxn modelId="{95BFCF51-B7BB-4CBA-84C7-44CBC4A5A377}" type="presParOf" srcId="{A00F3966-1CE8-4585-A479-356868A5C525}" destId="{F8FEEEF2-B97E-4F86-8774-5ADCD9015EED}" srcOrd="1" destOrd="0" presId="urn:microsoft.com/office/officeart/2005/8/layout/process4"/>
    <dgm:cxn modelId="{34642CA9-2B72-4AFA-967D-50BD88C80E64}" type="presParOf" srcId="{A00F3966-1CE8-4585-A479-356868A5C525}" destId="{E8C224AE-5492-4148-9612-CF3500D4AA2F}" srcOrd="2" destOrd="0" presId="urn:microsoft.com/office/officeart/2005/8/layout/process4"/>
    <dgm:cxn modelId="{7A1382E8-C99B-45EA-B97F-7137E5EF0891}" type="presParOf" srcId="{E8C224AE-5492-4148-9612-CF3500D4AA2F}" destId="{6B2CADD4-1955-4EF6-8088-374FDB3663EA}" srcOrd="0" destOrd="0" presId="urn:microsoft.com/office/officeart/2005/8/layout/process4"/>
    <dgm:cxn modelId="{95EABA1B-C58E-407C-97ED-49B629214324}" type="presParOf" srcId="{E8C224AE-5492-4148-9612-CF3500D4AA2F}" destId="{1DBC596F-BFF7-4F0F-94A9-2C539003D930}" srcOrd="1" destOrd="0" presId="urn:microsoft.com/office/officeart/2005/8/layout/process4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755CFA-80A0-4DDB-A729-55EAB93EF135}">
      <dsp:nvSpPr>
        <dsp:cNvPr id="0" name=""/>
        <dsp:cNvSpPr/>
      </dsp:nvSpPr>
      <dsp:spPr>
        <a:xfrm>
          <a:off x="4050" y="1385"/>
          <a:ext cx="10964698" cy="1337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ДОГОВОР о ЕАЭС. Раздел Х. «Техническое регулирование»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приложение 9 «</a:t>
          </a:r>
          <a:r>
            <a:rPr lang="ru-RU" sz="2800" kern="1200" dirty="0" smtClean="0"/>
            <a:t>Протокол о техническом регулировании»</a:t>
          </a:r>
        </a:p>
      </dsp:txBody>
      <dsp:txXfrm>
        <a:off x="4050" y="1385"/>
        <a:ext cx="10964698" cy="1337406"/>
      </dsp:txXfrm>
    </dsp:sp>
    <dsp:sp modelId="{F94D248F-0849-4DED-8298-C0EF6DB08F78}">
      <dsp:nvSpPr>
        <dsp:cNvPr id="0" name=""/>
        <dsp:cNvSpPr/>
      </dsp:nvSpPr>
      <dsp:spPr>
        <a:xfrm>
          <a:off x="4050" y="1526015"/>
          <a:ext cx="5261371" cy="1337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Технические регламенты ТС/ЕАЭС</a:t>
          </a:r>
          <a:endParaRPr lang="ru-RU" sz="2800" kern="1200" dirty="0"/>
        </a:p>
      </dsp:txBody>
      <dsp:txXfrm>
        <a:off x="4050" y="1526015"/>
        <a:ext cx="5261371" cy="1337406"/>
      </dsp:txXfrm>
    </dsp:sp>
    <dsp:sp modelId="{0789A64A-648D-44C2-95FB-188B44314302}">
      <dsp:nvSpPr>
        <dsp:cNvPr id="0" name=""/>
        <dsp:cNvSpPr/>
      </dsp:nvSpPr>
      <dsp:spPr>
        <a:xfrm>
          <a:off x="4050" y="3050645"/>
          <a:ext cx="5261371" cy="1337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Решение КТС № 620 от 07.04.2011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Единый перечень продукции, подлежащей обязательному подтверждению соответствия в Таможенном союзе</a:t>
          </a:r>
          <a:endParaRPr lang="ru-RU" sz="1600" kern="1200" dirty="0"/>
        </a:p>
      </dsp:txBody>
      <dsp:txXfrm>
        <a:off x="4050" y="3050645"/>
        <a:ext cx="5261371" cy="1337406"/>
      </dsp:txXfrm>
    </dsp:sp>
    <dsp:sp modelId="{9EC37499-C863-428E-B8CD-C435B3A4ECC2}">
      <dsp:nvSpPr>
        <dsp:cNvPr id="0" name=""/>
        <dsp:cNvSpPr/>
      </dsp:nvSpPr>
      <dsp:spPr>
        <a:xfrm>
          <a:off x="5707377" y="1526015"/>
          <a:ext cx="5261371" cy="1337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ФЗ-184 «О техническом регулировании»</a:t>
          </a:r>
          <a:endParaRPr lang="ru-RU" sz="2800" kern="1200" dirty="0"/>
        </a:p>
      </dsp:txBody>
      <dsp:txXfrm>
        <a:off x="5707377" y="1526015"/>
        <a:ext cx="5261371" cy="1337406"/>
      </dsp:txXfrm>
    </dsp:sp>
    <dsp:sp modelId="{C723223C-3BD7-426C-834F-63AEE72C3BED}">
      <dsp:nvSpPr>
        <dsp:cNvPr id="0" name=""/>
        <dsp:cNvSpPr/>
      </dsp:nvSpPr>
      <dsp:spPr>
        <a:xfrm>
          <a:off x="5707377" y="3050645"/>
          <a:ext cx="5261371" cy="1337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ПП РФ № 982 от 01.12.2009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Е</a:t>
          </a:r>
          <a:r>
            <a:rPr lang="ru-RU" sz="1600" b="0" i="0" kern="1200" dirty="0" smtClean="0"/>
            <a:t>диные перечни продукции, подлежащей обязательной сертификации/декларированию  в Российской Федерации</a:t>
          </a:r>
          <a:endParaRPr lang="ru-RU" sz="1600" b="0" kern="1200" dirty="0"/>
        </a:p>
      </dsp:txBody>
      <dsp:txXfrm>
        <a:off x="5707377" y="3050645"/>
        <a:ext cx="5261371" cy="13374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46C516-294F-479D-BA34-EFCAD6CFDFCD}">
      <dsp:nvSpPr>
        <dsp:cNvPr id="0" name=""/>
        <dsp:cNvSpPr/>
      </dsp:nvSpPr>
      <dsp:spPr>
        <a:xfrm>
          <a:off x="1887" y="2240"/>
          <a:ext cx="11674419" cy="20393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ТР ТС 021 «О безопасности пищевой продукции»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ТР ТС 022 «Пищевая продукция в части ее маркировки»</a:t>
          </a:r>
          <a:endParaRPr lang="ru-RU" sz="3300" kern="1200" dirty="0"/>
        </a:p>
      </dsp:txBody>
      <dsp:txXfrm>
        <a:off x="1887" y="2240"/>
        <a:ext cx="11674419" cy="2039390"/>
      </dsp:txXfrm>
    </dsp:sp>
    <dsp:sp modelId="{D60EE749-1C89-4B65-AB2A-546DF983F5EF}">
      <dsp:nvSpPr>
        <dsp:cNvPr id="0" name=""/>
        <dsp:cNvSpPr/>
      </dsp:nvSpPr>
      <dsp:spPr>
        <a:xfrm>
          <a:off x="1887" y="2345628"/>
          <a:ext cx="2745630" cy="20393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ТР ТС 015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 зерновую продукцию</a:t>
          </a:r>
          <a:endParaRPr lang="ru-RU" sz="3000" kern="1200" dirty="0"/>
        </a:p>
      </dsp:txBody>
      <dsp:txXfrm>
        <a:off x="1887" y="2345628"/>
        <a:ext cx="2745630" cy="2039390"/>
      </dsp:txXfrm>
    </dsp:sp>
    <dsp:sp modelId="{FAA77486-7E81-401E-9541-F8102F255645}">
      <dsp:nvSpPr>
        <dsp:cNvPr id="0" name=""/>
        <dsp:cNvSpPr/>
      </dsp:nvSpPr>
      <dsp:spPr>
        <a:xfrm>
          <a:off x="2978150" y="2345628"/>
          <a:ext cx="2745630" cy="20393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ТР ТС 033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 молочную продукцию</a:t>
          </a:r>
          <a:endParaRPr lang="ru-RU" sz="3000" kern="1200" dirty="0"/>
        </a:p>
      </dsp:txBody>
      <dsp:txXfrm>
        <a:off x="2978150" y="2345628"/>
        <a:ext cx="2745630" cy="2039390"/>
      </dsp:txXfrm>
    </dsp:sp>
    <dsp:sp modelId="{61F69A7A-B24A-4703-A261-E15152844C46}">
      <dsp:nvSpPr>
        <dsp:cNvPr id="0" name=""/>
        <dsp:cNvSpPr/>
      </dsp:nvSpPr>
      <dsp:spPr>
        <a:xfrm>
          <a:off x="5954413" y="2345628"/>
          <a:ext cx="2745630" cy="20393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ТР ТС 034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 мясную продукцию</a:t>
          </a:r>
          <a:endParaRPr lang="ru-RU" sz="3000" kern="1200" dirty="0"/>
        </a:p>
      </dsp:txBody>
      <dsp:txXfrm>
        <a:off x="5954413" y="2345628"/>
        <a:ext cx="2745630" cy="2039390"/>
      </dsp:txXfrm>
    </dsp:sp>
    <dsp:sp modelId="{0AF3B0ED-EB31-487E-8175-72407D2EB7F4}">
      <dsp:nvSpPr>
        <dsp:cNvPr id="0" name=""/>
        <dsp:cNvSpPr/>
      </dsp:nvSpPr>
      <dsp:spPr>
        <a:xfrm>
          <a:off x="8930676" y="2345628"/>
          <a:ext cx="2745630" cy="20393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ТР ЕАЭС 040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 рыбную продукцию</a:t>
          </a:r>
          <a:endParaRPr lang="ru-RU" sz="3000" kern="1200" dirty="0"/>
        </a:p>
      </dsp:txBody>
      <dsp:txXfrm>
        <a:off x="8930676" y="2345628"/>
        <a:ext cx="2745630" cy="203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mv74@rambler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lcs.ru/" TargetMode="External"/><Relationship Id="rId2" Type="http://schemas.openxmlformats.org/officeDocument/2006/relationships/hyperlink" Target="mailto:chelcs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Сертификация продукции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75503" y="3228536"/>
            <a:ext cx="10552669" cy="26285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Богомолов Максим Валерьевич</a:t>
            </a:r>
          </a:p>
          <a:p>
            <a:r>
              <a:rPr lang="ru-RU" dirty="0" smtClean="0"/>
              <a:t>АНО «Челябинский центр сертификации»</a:t>
            </a:r>
            <a:endParaRPr lang="en-US" dirty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Тел: +7 982 330 20 19, </a:t>
            </a: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bmv74@rambler.ru</a:t>
            </a:r>
            <a:endParaRPr lang="en-US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126901" y="6358237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проект </a:t>
            </a:r>
            <a:r>
              <a:rPr lang="ru-RU" dirty="0" smtClean="0"/>
              <a:t>«Школа фермера»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соответствия продукции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Продукция</a:t>
            </a:r>
            <a:r>
              <a:rPr lang="ru-RU" dirty="0" smtClean="0"/>
              <a:t>, в отношении которой вступил в силу технический регламент Союза, выпускается в обращение на территории Союза при условии, что она </a:t>
            </a:r>
            <a:r>
              <a:rPr lang="ru-RU" dirty="0" smtClean="0">
                <a:solidFill>
                  <a:srgbClr val="FF0000"/>
                </a:solidFill>
              </a:rPr>
              <a:t>прошла необходимые процедуры оценки соответствия, установленные техническим регламентом Союза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Формы оценки </a:t>
            </a:r>
            <a:r>
              <a:rPr lang="ru-RU" dirty="0" smtClean="0"/>
              <a:t>соответствия определяются в соответствующем техническом регламенте: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Подтверждение соответствия (регистрация декларации)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Ветеринарно-санитарная экспертиза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Государственный контроль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141945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оценки соответствия для личных подсобных хозяйств</a:t>
            </a:r>
            <a:endParaRPr lang="en-US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184" y="1935163"/>
          <a:ext cx="11813059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94254" y="5383572"/>
            <a:ext cx="8826178" cy="943087"/>
            <a:chOff x="3819" y="2348384"/>
            <a:chExt cx="2610063" cy="96765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819" y="2348384"/>
              <a:ext cx="2610063" cy="96765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2161" y="2376726"/>
              <a:ext cx="2553379" cy="91097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dirty="0" smtClean="0"/>
                <a:t>Продажа на колхозных рынках после ВСЭ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(ФЗ «О ветеринарии» ст. 21)</a:t>
              </a:r>
              <a:endParaRPr lang="ru-RU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должно быть до оценки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599" y="1935163"/>
          <a:ext cx="11211697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Декларирование соответствия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регистрации ДС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11034" y="5420497"/>
            <a:ext cx="1322869" cy="101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действия декларации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регистрации ДС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Через аккредитованный орган по сертификации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Подача на бумаге или в электронном виде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Проверка органом полноты и правильности заполнения ДС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Внесение сведений в ФГИС </a:t>
            </a:r>
            <a:r>
              <a:rPr lang="ru-RU" dirty="0" err="1" smtClean="0"/>
              <a:t>Росакредитации</a:t>
            </a:r>
            <a:r>
              <a:rPr lang="ru-RU" dirty="0" smtClean="0"/>
              <a:t> с присвоением регистрационного номера ДС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Самостоятельно, через сайт </a:t>
            </a:r>
            <a:r>
              <a:rPr lang="ru-RU" dirty="0" err="1" smtClean="0"/>
              <a:t>Росаккредитации</a:t>
            </a:r>
            <a:r>
              <a:rPr lang="ru-RU" dirty="0" smtClean="0"/>
              <a:t> с использованием ЭЦП руководителя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В электронном виде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Без помощи и проверки со стороны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6075" y="226294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Хранение </a:t>
            </a:r>
            <a:r>
              <a:rPr lang="ru-RU" dirty="0" err="1" smtClean="0"/>
              <a:t>докуметов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66850"/>
          <a:ext cx="1097280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157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недостоверное декларирование 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48714"/>
            <a:ext cx="10972800" cy="47758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Статья 14.44 </a:t>
            </a:r>
            <a:r>
              <a:rPr lang="ru-RU" dirty="0" err="1" smtClean="0"/>
              <a:t>КоАП</a:t>
            </a:r>
            <a:r>
              <a:rPr lang="ru-RU" dirty="0" smtClean="0"/>
              <a:t> РФ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Недостоверное декларирование </a:t>
            </a:r>
            <a:r>
              <a:rPr lang="ru-RU" sz="2000" dirty="0" smtClean="0"/>
              <a:t>соответствия продукции влечет наложение административного штрафа</a:t>
            </a:r>
            <a:r>
              <a:rPr lang="ru-RU" dirty="0" smtClean="0"/>
              <a:t>:</a:t>
            </a:r>
          </a:p>
          <a:p>
            <a:pPr lvl="1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на должностных лиц </a:t>
            </a:r>
            <a:r>
              <a:rPr lang="ru-RU" dirty="0" smtClean="0"/>
              <a:t>в размере </a:t>
            </a:r>
            <a:r>
              <a:rPr lang="ru-RU" dirty="0" smtClean="0">
                <a:solidFill>
                  <a:srgbClr val="FF0000"/>
                </a:solidFill>
              </a:rPr>
              <a:t>от 15 000 до 25 000 </a:t>
            </a:r>
            <a:r>
              <a:rPr lang="ru-RU" dirty="0" smtClean="0"/>
              <a:t>рублей; </a:t>
            </a:r>
          </a:p>
          <a:p>
            <a:pPr lvl="1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на юридических лиц - от 100 000 до 300 000 </a:t>
            </a:r>
            <a:r>
              <a:rPr lang="ru-RU" dirty="0" smtClean="0"/>
              <a:t>рублей</a:t>
            </a:r>
            <a:r>
              <a:rPr lang="ru-RU" dirty="0" smtClean="0"/>
              <a:t>.</a:t>
            </a:r>
          </a:p>
          <a:p>
            <a:pPr lvl="1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Действия, повлекшие либо создавшие угрозу </a:t>
            </a:r>
            <a:r>
              <a:rPr lang="ru-RU" sz="2000" dirty="0" smtClean="0"/>
              <a:t>причинения вреда жизни или здоровью граждан, имуществу, окружающей среде, жизни или здоровью животных и растений влекут наложение административного штрафа</a:t>
            </a:r>
            <a:r>
              <a:rPr lang="ru-RU" sz="1800" dirty="0" smtClean="0"/>
              <a:t>: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на должностных лиц</a:t>
            </a:r>
            <a:r>
              <a:rPr lang="ru-RU" dirty="0" smtClean="0"/>
              <a:t> в размере </a:t>
            </a:r>
            <a:r>
              <a:rPr lang="ru-RU" dirty="0" smtClean="0">
                <a:solidFill>
                  <a:srgbClr val="FF0000"/>
                </a:solidFill>
              </a:rPr>
              <a:t>от 35 000 до 50 000 </a:t>
            </a:r>
            <a:r>
              <a:rPr lang="ru-RU" dirty="0" smtClean="0"/>
              <a:t>рублей; </a:t>
            </a:r>
          </a:p>
          <a:p>
            <a:pPr lvl="1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на юридических лиц - от 700 000до 1 000 000 </a:t>
            </a:r>
            <a:r>
              <a:rPr lang="ru-RU" dirty="0" smtClean="0"/>
              <a:t>рублей.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1579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48714"/>
            <a:ext cx="10972800" cy="4775886"/>
          </a:xfrm>
        </p:spPr>
        <p:txBody>
          <a:bodyPr/>
          <a:lstStyle/>
          <a:p>
            <a:r>
              <a:rPr lang="ru-RU" dirty="0" smtClean="0"/>
              <a:t>Маркировка продукции знаком обращения на рынке</a:t>
            </a:r>
          </a:p>
          <a:p>
            <a:endParaRPr lang="ru-RU" dirty="0" smtClean="0"/>
          </a:p>
          <a:p>
            <a:r>
              <a:rPr lang="ru-RU" dirty="0" smtClean="0"/>
              <a:t>Указание в </a:t>
            </a:r>
            <a:r>
              <a:rPr lang="ru-RU" dirty="0" err="1" smtClean="0"/>
              <a:t>товаро-сопроводительных</a:t>
            </a:r>
            <a:r>
              <a:rPr lang="ru-RU" dirty="0" smtClean="0"/>
              <a:t> документах (накладных) сведений о декларации о соответствии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Проведение производственного контроля (испытаний) </a:t>
            </a:r>
            <a:r>
              <a:rPr lang="ru-RU" dirty="0" smtClean="0"/>
              <a:t>для серийно выпускаемой продукции с периодичностью, определяемой изготовителем но </a:t>
            </a:r>
            <a:r>
              <a:rPr lang="ru-RU" dirty="0" smtClean="0">
                <a:solidFill>
                  <a:srgbClr val="FF0000"/>
                </a:solidFill>
              </a:rPr>
              <a:t>не реже одного раза в год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Сертификация </a:t>
            </a:r>
            <a:r>
              <a:rPr lang="ru-RU" sz="4000" b="1" dirty="0" smtClean="0">
                <a:solidFill>
                  <a:srgbClr val="FF0000"/>
                </a:solidFill>
              </a:rPr>
              <a:t>продукции </a:t>
            </a:r>
            <a:r>
              <a:rPr lang="ru-RU" sz="4000" dirty="0" smtClean="0"/>
              <a:t>– 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/>
              <a:t>одна из форм оценки соответствия продукции установленным требованиям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91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1579"/>
            <a:ext cx="115988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Отсутствие сведений о ДС в накладной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281" y="1548714"/>
            <a:ext cx="11895437" cy="47758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КоАП</a:t>
            </a:r>
            <a:r>
              <a:rPr lang="ru-RU" sz="2400" dirty="0" smtClean="0"/>
              <a:t> </a:t>
            </a:r>
            <a:r>
              <a:rPr lang="ru-RU" sz="2400" dirty="0" smtClean="0"/>
              <a:t>РФ Статья 14.45. Нарушение порядка реализации </a:t>
            </a:r>
            <a:r>
              <a:rPr lang="ru-RU" sz="2400" dirty="0" smtClean="0"/>
              <a:t>продукции, подлежащей </a:t>
            </a:r>
            <a:r>
              <a:rPr lang="ru-RU" sz="2400" dirty="0" smtClean="0"/>
              <a:t>обязательному подтверждению соответствия</a:t>
            </a:r>
          </a:p>
          <a:p>
            <a:pPr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Реализация</a:t>
            </a:r>
            <a:r>
              <a:rPr lang="ru-RU" sz="2800" dirty="0" smtClean="0"/>
              <a:t> </a:t>
            </a:r>
            <a:r>
              <a:rPr lang="ru-RU" sz="2000" dirty="0" smtClean="0"/>
              <a:t>продукции, подлежащей </a:t>
            </a:r>
            <a:r>
              <a:rPr lang="ru-RU" sz="2000" dirty="0" smtClean="0"/>
              <a:t>обязательному</a:t>
            </a:r>
            <a:r>
              <a:rPr lang="ru-RU" sz="2000" dirty="0" smtClean="0"/>
              <a:t> подтверждению соответствия, </a:t>
            </a:r>
            <a:r>
              <a:rPr lang="ru-RU" sz="2800" b="1" dirty="0" smtClean="0">
                <a:solidFill>
                  <a:srgbClr val="FF0000"/>
                </a:solidFill>
              </a:rPr>
              <a:t>без </a:t>
            </a:r>
            <a:r>
              <a:rPr lang="ru-RU" sz="2800" b="1" dirty="0" smtClean="0">
                <a:solidFill>
                  <a:srgbClr val="FF0000"/>
                </a:solidFill>
              </a:rPr>
              <a:t>указания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в сопроводительной документации </a:t>
            </a:r>
            <a:r>
              <a:rPr lang="ru-RU" sz="2800" b="1" dirty="0" smtClean="0">
                <a:solidFill>
                  <a:srgbClr val="FF0000"/>
                </a:solidFill>
              </a:rPr>
              <a:t>сведений о </a:t>
            </a:r>
            <a:r>
              <a:rPr lang="ru-RU" sz="2000" dirty="0" smtClean="0"/>
              <a:t>сертификате соответствия или </a:t>
            </a:r>
            <a:r>
              <a:rPr lang="ru-RU" sz="2800" b="1" dirty="0" smtClean="0">
                <a:solidFill>
                  <a:srgbClr val="FF0000"/>
                </a:solidFill>
              </a:rPr>
              <a:t>декларации о </a:t>
            </a:r>
            <a:r>
              <a:rPr lang="ru-RU" sz="2800" b="1" dirty="0" smtClean="0">
                <a:solidFill>
                  <a:srgbClr val="FF0000"/>
                </a:solidFill>
              </a:rPr>
              <a:t>соответствии </a:t>
            </a:r>
            <a:r>
              <a:rPr lang="ru-RU" sz="2000" dirty="0" smtClean="0"/>
              <a:t>влечет </a:t>
            </a:r>
            <a:r>
              <a:rPr lang="ru-RU" sz="2000" dirty="0" smtClean="0"/>
              <a:t>наложение административного штрафа</a:t>
            </a:r>
            <a:r>
              <a:rPr lang="ru-RU" sz="2000" dirty="0" smtClean="0"/>
              <a:t>:</a:t>
            </a:r>
          </a:p>
          <a:p>
            <a:pPr>
              <a:buNone/>
            </a:pPr>
            <a:endParaRPr lang="ru-RU" sz="2000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на должностных лиц в размере от 20 000 до 40 000 </a:t>
            </a:r>
            <a:r>
              <a:rPr lang="ru-RU" dirty="0" smtClean="0"/>
              <a:t>рублей; </a:t>
            </a: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на юридических лиц - от 100 000 до 300 000 </a:t>
            </a:r>
            <a:r>
              <a:rPr lang="ru-RU" dirty="0" smtClean="0"/>
              <a:t>рублей.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1579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Добровольная сертификация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48714"/>
            <a:ext cx="10972800" cy="477588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Подтверждение </a:t>
            </a:r>
            <a:r>
              <a:rPr lang="ru-RU" dirty="0" smtClean="0"/>
              <a:t>соответствия органом по сертификации качества продукции</a:t>
            </a:r>
          </a:p>
          <a:p>
            <a:endParaRPr lang="ru-RU" dirty="0" smtClean="0"/>
          </a:p>
          <a:p>
            <a:r>
              <a:rPr lang="ru-RU" dirty="0" smtClean="0"/>
              <a:t>Доверие потребителей</a:t>
            </a:r>
          </a:p>
          <a:p>
            <a:endParaRPr lang="ru-RU" dirty="0" smtClean="0"/>
          </a:p>
          <a:p>
            <a:r>
              <a:rPr lang="ru-RU" dirty="0" smtClean="0"/>
              <a:t>Новые рынки сбыта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1579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48714"/>
            <a:ext cx="10972800" cy="4775886"/>
          </a:xfrm>
        </p:spPr>
        <p:txBody>
          <a:bodyPr/>
          <a:lstStyle/>
          <a:p>
            <a:r>
              <a:rPr lang="ru-RU" dirty="0" smtClean="0"/>
              <a:t>Контакты Челябинского центра сертификации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рег</a:t>
            </a:r>
            <a:r>
              <a:rPr lang="ru-RU" dirty="0" smtClean="0"/>
              <a:t>. номер аккредитованного органа по сертификации - 10АЯ14)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Телефон +7 351 7300114, 7300117, + 7 961 792 54 30</a:t>
            </a:r>
          </a:p>
          <a:p>
            <a:pPr>
              <a:buNone/>
            </a:pP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chelcs@yandex.ru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Сайт: </a:t>
            </a:r>
            <a:r>
              <a:rPr lang="en-US" dirty="0" smtClean="0">
                <a:hlinkClick r:id="rId3"/>
              </a:rPr>
              <a:t>www.chelcs.ru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Адрес: 454020, город Челябинск, ул. Курчатова, 23Б, офис 706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Директор: Богомолов Максим Валерьевич</a:t>
            </a:r>
          </a:p>
          <a:p>
            <a:pPr>
              <a:buNone/>
            </a:pPr>
            <a:r>
              <a:rPr lang="ru-RU" dirty="0" smtClean="0"/>
              <a:t>Тел: +7 982 330 20 19, </a:t>
            </a: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en-US" dirty="0" smtClean="0"/>
              <a:t>bmv74@rambler.ru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это нужно?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Предусмотрено законодательством</a:t>
            </a:r>
          </a:p>
          <a:p>
            <a:r>
              <a:rPr lang="ru-RU" sz="3200" dirty="0" smtClean="0"/>
              <a:t>Штрафные санкции за отсутствие</a:t>
            </a:r>
          </a:p>
          <a:p>
            <a:r>
              <a:rPr lang="ru-RU" sz="3200" dirty="0" smtClean="0"/>
              <a:t>Выход товара в магазины, торговые сети – легальные продажи</a:t>
            </a:r>
          </a:p>
          <a:p>
            <a:r>
              <a:rPr lang="ru-RU" sz="3200" dirty="0" smtClean="0"/>
              <a:t>Уверенность производителя в безопасности своей продукции</a:t>
            </a:r>
          </a:p>
          <a:p>
            <a:r>
              <a:rPr lang="ru-RU" sz="3200" dirty="0" smtClean="0"/>
              <a:t>Доверие потребителя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91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Законодательные основы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3955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1" y="704088"/>
            <a:ext cx="11652068" cy="523821"/>
          </a:xfrm>
          <a:effectLst/>
        </p:spPr>
        <p:txBody>
          <a:bodyPr>
            <a:noAutofit/>
          </a:bodyPr>
          <a:lstStyle/>
          <a:p>
            <a:r>
              <a:rPr lang="ru-RU" sz="3200" b="1" dirty="0" smtClean="0"/>
              <a:t>ДОГОВОР О ЕВРАЗИЙСКОМ ЭКОНОМИЧЕСКОМ СОЮЗЕ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006" y="1935480"/>
            <a:ext cx="11808823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Установление в технических регламентах Союза </a:t>
            </a:r>
            <a:r>
              <a:rPr lang="ru-RU" dirty="0" smtClean="0">
                <a:solidFill>
                  <a:srgbClr val="FF0000"/>
                </a:solidFill>
              </a:rPr>
              <a:t>обязательных требований</a:t>
            </a:r>
            <a:r>
              <a:rPr lang="ru-RU" dirty="0" smtClean="0"/>
              <a:t>: </a:t>
            </a:r>
          </a:p>
          <a:p>
            <a:pPr lvl="1"/>
            <a:r>
              <a:rPr lang="ru-RU" sz="3200" dirty="0" smtClean="0">
                <a:solidFill>
                  <a:srgbClr val="FF0000"/>
                </a:solidFill>
              </a:rPr>
              <a:t>к продукции </a:t>
            </a:r>
          </a:p>
          <a:p>
            <a:pPr lvl="1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 связанным с требованиями к продукции </a:t>
            </a:r>
            <a:r>
              <a:rPr lang="ru-RU" sz="3200" dirty="0" smtClean="0">
                <a:solidFill>
                  <a:srgbClr val="FF0000"/>
                </a:solidFill>
              </a:rPr>
              <a:t>процессам</a:t>
            </a:r>
            <a:r>
              <a:rPr lang="ru-RU" dirty="0" smtClean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ru-RU" sz="2800" dirty="0" smtClean="0"/>
              <a:t>производства, </a:t>
            </a:r>
          </a:p>
          <a:p>
            <a:pPr lvl="2">
              <a:buFont typeface="Wingdings" pitchFamily="2" charset="2"/>
              <a:buChar char="Ø"/>
            </a:pPr>
            <a:r>
              <a:rPr lang="ru-RU" sz="2800" dirty="0" smtClean="0"/>
              <a:t>хранения, </a:t>
            </a:r>
          </a:p>
          <a:p>
            <a:pPr lvl="2">
              <a:buFont typeface="Wingdings" pitchFamily="2" charset="2"/>
              <a:buChar char="Ø"/>
            </a:pPr>
            <a:r>
              <a:rPr lang="ru-RU" sz="2800" dirty="0" smtClean="0"/>
              <a:t>перевозки, </a:t>
            </a:r>
          </a:p>
          <a:p>
            <a:pPr lvl="2">
              <a:buFont typeface="Wingdings" pitchFamily="2" charset="2"/>
              <a:buChar char="Ø"/>
            </a:pPr>
            <a:r>
              <a:rPr lang="ru-RU" sz="2800" dirty="0" smtClean="0"/>
              <a:t>реализации,</a:t>
            </a:r>
          </a:p>
          <a:p>
            <a:pPr lvl="2">
              <a:buFont typeface="Wingdings" pitchFamily="2" charset="2"/>
              <a:buChar char="Ø"/>
            </a:pPr>
            <a:r>
              <a:rPr lang="ru-RU" sz="2800" dirty="0" smtClean="0"/>
              <a:t>утилизации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25200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регламенты ТС/ЕАЭС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4320" y="1935164"/>
          <a:ext cx="11678194" cy="438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508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распространяются на пищевую продукцию</a:t>
            </a:r>
            <a:r>
              <a:rPr lang="ru-RU" sz="2800" dirty="0" smtClean="0"/>
              <a:t>, производимую гражданами в домашних условиях и (или) в личных подсобных хозяйствах, а также процессы производства, хранения, перевозки и утилизации такой продукции, </a:t>
            </a:r>
            <a:r>
              <a:rPr lang="ru-RU" sz="2800" dirty="0" smtClean="0">
                <a:solidFill>
                  <a:srgbClr val="FF0000"/>
                </a:solidFill>
              </a:rPr>
              <a:t>предназначенной только для личного потребления</a:t>
            </a:r>
            <a:r>
              <a:rPr lang="ru-RU" sz="2800" dirty="0" smtClean="0"/>
              <a:t> и не предназначенной для выпуска в обращение на территории Союза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Выпуск в обращение - </a:t>
            </a:r>
            <a:r>
              <a:rPr lang="ru-RU" sz="2800" dirty="0" smtClean="0"/>
              <a:t>купля-продажа и иные способы передачи продукции на территории Союза, начиная с изготовителя или импортера;</a:t>
            </a:r>
            <a:endParaRPr lang="en-US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регламенты ТС/ЕАЭС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488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568410"/>
            <a:ext cx="10445578" cy="4777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Ответственность. Статья 14.43 </a:t>
            </a:r>
            <a:r>
              <a:rPr lang="ru-RU" sz="2800" dirty="0" err="1" smtClean="0"/>
              <a:t>КоАП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996774"/>
            <a:ext cx="12191999" cy="5861225"/>
          </a:xfrm>
        </p:spPr>
        <p:txBody>
          <a:bodyPr>
            <a:noAutofit/>
          </a:bodyPr>
          <a:lstStyle/>
          <a:p>
            <a:r>
              <a:rPr lang="ru-RU" sz="1400" dirty="0" smtClean="0"/>
              <a:t>1. </a:t>
            </a:r>
            <a:r>
              <a:rPr lang="ru-RU" sz="1400" b="1" dirty="0" smtClean="0">
                <a:solidFill>
                  <a:srgbClr val="C00000"/>
                </a:solidFill>
              </a:rPr>
              <a:t>Нарушение</a:t>
            </a:r>
            <a:r>
              <a:rPr lang="ru-RU" sz="1400" dirty="0" smtClean="0"/>
              <a:t> изготовителем, исполнителем, продавцом </a:t>
            </a:r>
            <a:r>
              <a:rPr lang="ru-RU" sz="1400" b="1" dirty="0" smtClean="0">
                <a:solidFill>
                  <a:srgbClr val="C00000"/>
                </a:solidFill>
              </a:rPr>
              <a:t>требований технических регламентов</a:t>
            </a:r>
            <a:r>
              <a:rPr lang="ru-RU" sz="1400" dirty="0" smtClean="0"/>
              <a:t>  к продукции и связанным с требованиями к продукции процессам, </a:t>
            </a:r>
            <a:r>
              <a:rPr lang="ru-RU" sz="1400" b="1" dirty="0" smtClean="0">
                <a:solidFill>
                  <a:srgbClr val="C00000"/>
                </a:solidFill>
              </a:rPr>
              <a:t>либо выпуск в обращение продукции, не соответствующей </a:t>
            </a:r>
            <a:r>
              <a:rPr lang="ru-RU" sz="1400" dirty="0" smtClean="0"/>
              <a:t>таким </a:t>
            </a:r>
            <a:r>
              <a:rPr lang="ru-RU" sz="1400" b="1" dirty="0" smtClean="0">
                <a:solidFill>
                  <a:srgbClr val="C00000"/>
                </a:solidFill>
              </a:rPr>
              <a:t>требованиям</a:t>
            </a:r>
            <a:r>
              <a:rPr lang="ru-RU" sz="1400" dirty="0" smtClean="0"/>
              <a:t>, влечет наложение административного штрафа: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граждан </a:t>
            </a:r>
            <a:r>
              <a:rPr lang="ru-RU" sz="1400" dirty="0" smtClean="0"/>
              <a:t>в размере </a:t>
            </a:r>
            <a:r>
              <a:rPr lang="ru-RU" sz="1600" b="1" dirty="0" smtClean="0">
                <a:solidFill>
                  <a:srgbClr val="FF0000"/>
                </a:solidFill>
              </a:rPr>
              <a:t>от 1 000 до 2 000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должностных лиц – от  10 000 до 20 000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ИП - от  20 000 до 30 000 </a:t>
            </a:r>
            <a:r>
              <a:rPr lang="ru-RU" sz="1400" dirty="0" smtClean="0"/>
              <a:t>рублей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юридических лиц – </a:t>
            </a:r>
            <a:r>
              <a:rPr lang="ru-RU" sz="1600" b="1" dirty="0" smtClean="0">
                <a:solidFill>
                  <a:srgbClr val="FF0000"/>
                </a:solidFill>
              </a:rPr>
              <a:t>от 100 </a:t>
            </a:r>
            <a:r>
              <a:rPr lang="ru-RU" sz="1600" b="1" dirty="0" smtClean="0">
                <a:solidFill>
                  <a:srgbClr val="FF0000"/>
                </a:solidFill>
              </a:rPr>
              <a:t>000 до 300 000 </a:t>
            </a:r>
            <a:r>
              <a:rPr lang="ru-RU" sz="1400" dirty="0" smtClean="0"/>
              <a:t>рублей.</a:t>
            </a:r>
          </a:p>
          <a:p>
            <a:r>
              <a:rPr lang="ru-RU" sz="1400" dirty="0" smtClean="0"/>
              <a:t>2. </a:t>
            </a:r>
            <a:r>
              <a:rPr lang="ru-RU" sz="1400" b="1" dirty="0" smtClean="0">
                <a:solidFill>
                  <a:srgbClr val="C00000"/>
                </a:solidFill>
              </a:rPr>
              <a:t>Действия, повлекшие причинение вреда, либо создавшие угрозу причинения вреда </a:t>
            </a:r>
            <a:r>
              <a:rPr lang="ru-RU" sz="1400" dirty="0" smtClean="0"/>
              <a:t>жизни или здоровью граждан, окружающей среде, жизни или здоровью животных и растений влекут наложение административного штрафа: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граждан </a:t>
            </a:r>
            <a:r>
              <a:rPr lang="ru-RU" sz="1400" dirty="0" smtClean="0"/>
              <a:t>в размере </a:t>
            </a:r>
            <a:r>
              <a:rPr lang="ru-RU" sz="1600" b="1" dirty="0" smtClean="0">
                <a:solidFill>
                  <a:srgbClr val="FF0000"/>
                </a:solidFill>
              </a:rPr>
              <a:t>от 2 000 до 4 000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должностных лиц – от  20 000 до 30 000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ИП - от  30 000 до 40 000 </a:t>
            </a:r>
            <a:r>
              <a:rPr lang="ru-RU" sz="1400" dirty="0" smtClean="0"/>
              <a:t>рублей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юридических лиц – </a:t>
            </a:r>
            <a:r>
              <a:rPr lang="ru-RU" sz="1600" b="1" dirty="0" smtClean="0">
                <a:solidFill>
                  <a:srgbClr val="FF0000"/>
                </a:solidFill>
              </a:rPr>
              <a:t>от 300 </a:t>
            </a:r>
            <a:r>
              <a:rPr lang="ru-RU" sz="1600" b="1" dirty="0" smtClean="0">
                <a:solidFill>
                  <a:srgbClr val="FF0000"/>
                </a:solidFill>
              </a:rPr>
              <a:t>000 до 600 000 </a:t>
            </a:r>
            <a:r>
              <a:rPr lang="ru-RU" sz="1400" dirty="0" smtClean="0"/>
              <a:t>рублей.</a:t>
            </a:r>
          </a:p>
          <a:p>
            <a:pPr lvl="1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с конфискацией </a:t>
            </a:r>
            <a:r>
              <a:rPr lang="ru-RU" sz="1400" dirty="0" smtClean="0"/>
              <a:t>предметов административного правонарушения </a:t>
            </a:r>
            <a:r>
              <a:rPr lang="ru-RU" sz="1600" b="1" dirty="0" smtClean="0">
                <a:solidFill>
                  <a:srgbClr val="FF0000"/>
                </a:solidFill>
              </a:rPr>
              <a:t>либо без </a:t>
            </a:r>
            <a:r>
              <a:rPr lang="ru-RU" sz="1400" dirty="0" smtClean="0"/>
              <a:t>таковой.</a:t>
            </a:r>
            <a:endParaRPr lang="ru-RU" sz="1400" dirty="0" smtClean="0"/>
          </a:p>
          <a:p>
            <a:r>
              <a:rPr lang="ru-RU" sz="1400" dirty="0" smtClean="0"/>
              <a:t>3. </a:t>
            </a:r>
            <a:r>
              <a:rPr lang="ru-RU" sz="1400" b="1" dirty="0" smtClean="0">
                <a:solidFill>
                  <a:srgbClr val="C00000"/>
                </a:solidFill>
              </a:rPr>
              <a:t>Повторное правонарушение по части 2</a:t>
            </a:r>
            <a:r>
              <a:rPr lang="ru-RU" sz="1400" dirty="0" smtClean="0"/>
              <a:t>, влечет наложение административного штрафа: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граждан </a:t>
            </a:r>
            <a:r>
              <a:rPr lang="ru-RU" sz="1400" dirty="0" smtClean="0"/>
              <a:t>в размере </a:t>
            </a:r>
            <a:r>
              <a:rPr lang="ru-RU" sz="1600" b="1" dirty="0" smtClean="0">
                <a:solidFill>
                  <a:srgbClr val="FF0000"/>
                </a:solidFill>
              </a:rPr>
              <a:t>от 4 000 до 5 000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должностных лиц – от  30 000 до 40 000 </a:t>
            </a:r>
            <a:r>
              <a:rPr lang="ru-RU" sz="1400" dirty="0" smtClean="0"/>
              <a:t>рублей;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ИП - от  40 000 до 50 000 </a:t>
            </a:r>
            <a:r>
              <a:rPr lang="ru-RU" sz="1400" dirty="0" smtClean="0"/>
              <a:t>рублей </a:t>
            </a:r>
            <a:r>
              <a:rPr lang="ru-RU" sz="1600" b="1" dirty="0" smtClean="0">
                <a:solidFill>
                  <a:srgbClr val="FF0000"/>
                </a:solidFill>
              </a:rPr>
              <a:t>либо</a:t>
            </a:r>
            <a:r>
              <a:rPr lang="ru-RU" sz="1400" dirty="0" smtClean="0"/>
              <a:t> административное </a:t>
            </a:r>
            <a:r>
              <a:rPr lang="ru-RU" sz="1600" b="1" dirty="0" smtClean="0">
                <a:solidFill>
                  <a:srgbClr val="FF0000"/>
                </a:solidFill>
              </a:rPr>
              <a:t>приостановление деятельности </a:t>
            </a:r>
            <a:r>
              <a:rPr lang="ru-RU" sz="1400" dirty="0" smtClean="0"/>
              <a:t>на срок </a:t>
            </a:r>
            <a:r>
              <a:rPr lang="ru-RU" sz="1600" b="1" dirty="0" smtClean="0">
                <a:solidFill>
                  <a:srgbClr val="FF0000"/>
                </a:solidFill>
              </a:rPr>
              <a:t>до 90 суток 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на юридических лиц – </a:t>
            </a:r>
            <a:r>
              <a:rPr lang="ru-RU" sz="1600" b="1" dirty="0" smtClean="0">
                <a:solidFill>
                  <a:srgbClr val="FF0000"/>
                </a:solidFill>
              </a:rPr>
              <a:t>от 700 </a:t>
            </a:r>
            <a:r>
              <a:rPr lang="ru-RU" sz="1600" b="1" dirty="0" smtClean="0">
                <a:solidFill>
                  <a:srgbClr val="FF0000"/>
                </a:solidFill>
              </a:rPr>
              <a:t>000 до 1 000 000 </a:t>
            </a:r>
            <a:r>
              <a:rPr lang="ru-RU" sz="1400" dirty="0" smtClean="0"/>
              <a:t>рублей </a:t>
            </a:r>
            <a:r>
              <a:rPr lang="ru-RU" sz="1600" b="1" dirty="0" smtClean="0">
                <a:solidFill>
                  <a:srgbClr val="FF0000"/>
                </a:solidFill>
              </a:rPr>
              <a:t>либо</a:t>
            </a:r>
            <a:r>
              <a:rPr lang="ru-RU" sz="1400" dirty="0" smtClean="0"/>
              <a:t> административное </a:t>
            </a:r>
            <a:r>
              <a:rPr lang="ru-RU" sz="1600" b="1" dirty="0" smtClean="0">
                <a:solidFill>
                  <a:srgbClr val="FF0000"/>
                </a:solidFill>
              </a:rPr>
              <a:t>приостановление деятельности </a:t>
            </a:r>
            <a:r>
              <a:rPr lang="ru-RU" sz="1400" dirty="0" smtClean="0"/>
              <a:t>на срок </a:t>
            </a:r>
            <a:r>
              <a:rPr lang="ru-RU" sz="1600" b="1" dirty="0" smtClean="0">
                <a:solidFill>
                  <a:srgbClr val="FF0000"/>
                </a:solidFill>
              </a:rPr>
              <a:t>до 90 суток </a:t>
            </a:r>
          </a:p>
          <a:p>
            <a:pPr lvl="1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с конфискацией </a:t>
            </a:r>
            <a:r>
              <a:rPr lang="ru-RU" sz="1400" dirty="0" smtClean="0"/>
              <a:t>предметов административного правонарушения.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798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Ответственность. Статья 238 УК РФ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805" y="1425146"/>
            <a:ext cx="11903676" cy="5255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	1. </a:t>
            </a:r>
            <a:r>
              <a:rPr lang="ru-RU" sz="1400" b="1" dirty="0" smtClean="0">
                <a:solidFill>
                  <a:srgbClr val="C00000"/>
                </a:solidFill>
              </a:rPr>
              <a:t>Производство, хранение, перевозка либо сбыт товаров и продукции, выполнение работ или оказание услуг, не отвечающих требованиям безопасности жизни или здоровья потребителей</a:t>
            </a:r>
            <a:r>
              <a:rPr lang="ru-RU" sz="1400" b="1" dirty="0" smtClean="0"/>
              <a:t> </a:t>
            </a:r>
            <a:r>
              <a:rPr lang="ru-RU" sz="1400" dirty="0" smtClean="0"/>
              <a:t>наказываются:</a:t>
            </a:r>
          </a:p>
          <a:p>
            <a:pPr>
              <a:buNone/>
            </a:pPr>
            <a:r>
              <a:rPr lang="ru-RU" sz="1400" dirty="0" smtClean="0"/>
              <a:t>	- штрафом в размере до трехсот тысяч рублей или в размере заработной платы или иного дохода осужденного за период до двух лет, </a:t>
            </a:r>
          </a:p>
          <a:p>
            <a:pPr>
              <a:buNone/>
            </a:pPr>
            <a:r>
              <a:rPr lang="ru-RU" sz="1400" dirty="0" smtClean="0"/>
              <a:t>	- либо обязательными работами на срок до трехсот шестидесяти часов, </a:t>
            </a:r>
          </a:p>
          <a:p>
            <a:pPr>
              <a:buNone/>
            </a:pPr>
            <a:r>
              <a:rPr lang="ru-RU" sz="1400" dirty="0" smtClean="0"/>
              <a:t>	- либо ограничением свободы на срок до двух лет, </a:t>
            </a:r>
          </a:p>
          <a:p>
            <a:pPr>
              <a:buNone/>
            </a:pPr>
            <a:r>
              <a:rPr lang="ru-RU" sz="1400" dirty="0" smtClean="0"/>
              <a:t>	- либо принудительными работами на срок до двух лет, </a:t>
            </a:r>
          </a:p>
          <a:p>
            <a:pPr>
              <a:buNone/>
            </a:pPr>
            <a:r>
              <a:rPr lang="ru-RU" sz="1400" dirty="0" smtClean="0"/>
              <a:t>	- </a:t>
            </a:r>
            <a:r>
              <a:rPr lang="ru-RU" sz="1400" b="1" dirty="0" smtClean="0">
                <a:solidFill>
                  <a:srgbClr val="FF0000"/>
                </a:solidFill>
              </a:rPr>
              <a:t>либо лишением свободы </a:t>
            </a:r>
            <a:r>
              <a:rPr lang="ru-RU" sz="1400" dirty="0" smtClean="0"/>
              <a:t>на срок </a:t>
            </a:r>
            <a:r>
              <a:rPr lang="ru-RU" sz="1400" b="1" dirty="0" smtClean="0">
                <a:solidFill>
                  <a:srgbClr val="FF0000"/>
                </a:solidFill>
              </a:rPr>
              <a:t>до двух лет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2. Те же деяния, если они: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	а) совершены группой лиц по предварительному сговору или организованной группой;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	б) совершены в отношении товаров, работ или услуг, предназначенных для детей в возрасте до шести лет;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	в) повлекли по неосторожности причинение </a:t>
            </a:r>
            <a:r>
              <a:rPr lang="ru-RU" sz="1400" b="1" dirty="0" smtClean="0">
                <a:solidFill>
                  <a:srgbClr val="C00000"/>
                </a:solidFill>
              </a:rPr>
              <a:t>тяжкого вреда здоровью либо смерть человека</a:t>
            </a:r>
            <a:r>
              <a:rPr lang="ru-RU" sz="1400" dirty="0" smtClean="0">
                <a:solidFill>
                  <a:srgbClr val="C00000"/>
                </a:solidFill>
              </a:rPr>
              <a:t>, -</a:t>
            </a:r>
          </a:p>
          <a:p>
            <a:pPr>
              <a:buNone/>
            </a:pPr>
            <a:r>
              <a:rPr lang="ru-RU" sz="1400" dirty="0" smtClean="0"/>
              <a:t>	наказываются: </a:t>
            </a:r>
          </a:p>
          <a:p>
            <a:pPr>
              <a:buNone/>
            </a:pPr>
            <a:r>
              <a:rPr lang="ru-RU" sz="1400" dirty="0" smtClean="0"/>
              <a:t>	- штрафом в размере от ста тысяч до пятисот тысяч рублей или в размере заработной платы или иного дохода осужденного за период от одного года до трех лет, </a:t>
            </a:r>
          </a:p>
          <a:p>
            <a:pPr>
              <a:buNone/>
            </a:pPr>
            <a:r>
              <a:rPr lang="ru-RU" sz="1400" dirty="0" smtClean="0"/>
              <a:t>	- либо принудительными работами на срок до пяти лет, </a:t>
            </a:r>
          </a:p>
          <a:p>
            <a:pPr>
              <a:buNone/>
            </a:pPr>
            <a:r>
              <a:rPr lang="ru-RU" sz="1400" dirty="0" smtClean="0"/>
              <a:t>	- </a:t>
            </a:r>
            <a:r>
              <a:rPr lang="ru-RU" sz="1400" b="1" dirty="0" smtClean="0">
                <a:solidFill>
                  <a:srgbClr val="FF0000"/>
                </a:solidFill>
              </a:rPr>
              <a:t>либо лишением свободы </a:t>
            </a:r>
            <a:r>
              <a:rPr lang="ru-RU" sz="1400" dirty="0" smtClean="0"/>
              <a:t>на срок </a:t>
            </a:r>
            <a:r>
              <a:rPr lang="ru-RU" sz="1400" b="1" dirty="0" smtClean="0">
                <a:solidFill>
                  <a:srgbClr val="FF0000"/>
                </a:solidFill>
              </a:rPr>
              <a:t>до шести лет </a:t>
            </a:r>
            <a:r>
              <a:rPr lang="ru-RU" sz="1400" dirty="0" smtClean="0"/>
              <a:t>со штрафом в размере до пятисот тысяч рублей или в размере заработной платы или иного дохода осужденного за период до трех лет или без такового.</a:t>
            </a:r>
          </a:p>
          <a:p>
            <a:pPr>
              <a:buNone/>
            </a:pPr>
            <a:r>
              <a:rPr lang="ru-RU" sz="1400" b="1" dirty="0" smtClean="0"/>
              <a:t>	3. Деяния, предусмотренные частями первой или второй настоящей статьи, </a:t>
            </a:r>
            <a:r>
              <a:rPr lang="ru-RU" sz="1400" b="1" dirty="0" smtClean="0">
                <a:solidFill>
                  <a:srgbClr val="C00000"/>
                </a:solidFill>
              </a:rPr>
              <a:t>повлекшие по неосторожности смерть двух или более лиц</a:t>
            </a:r>
            <a:r>
              <a:rPr lang="ru-RU" sz="1400" dirty="0" smtClean="0">
                <a:solidFill>
                  <a:srgbClr val="C00000"/>
                </a:solidFill>
              </a:rPr>
              <a:t>, -</a:t>
            </a:r>
          </a:p>
          <a:p>
            <a:pPr>
              <a:buNone/>
            </a:pPr>
            <a:r>
              <a:rPr lang="ru-RU" sz="1400" dirty="0" smtClean="0"/>
              <a:t>	наказываются принудительными работами на срок до пяти лет </a:t>
            </a:r>
            <a:r>
              <a:rPr lang="ru-RU" sz="1400" b="1" dirty="0" smtClean="0">
                <a:solidFill>
                  <a:srgbClr val="FF0000"/>
                </a:solidFill>
              </a:rPr>
              <a:t>либо лишением свободы</a:t>
            </a:r>
            <a:r>
              <a:rPr lang="ru-RU" sz="1400" dirty="0" smtClean="0"/>
              <a:t> на срок </a:t>
            </a:r>
            <a:r>
              <a:rPr lang="ru-RU" sz="1400" b="1" dirty="0" smtClean="0">
                <a:solidFill>
                  <a:srgbClr val="FF0000"/>
                </a:solidFill>
              </a:rPr>
              <a:t>до десяти лет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26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3460637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tf03460637</Template>
  <TotalTime>303</TotalTime>
  <Words>818</Words>
  <Application>Microsoft Office PowerPoint</Application>
  <PresentationFormat>Произвольный</PresentationFormat>
  <Paragraphs>183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tf03460637</vt:lpstr>
      <vt:lpstr>Сертификация продукции</vt:lpstr>
      <vt:lpstr>Что это?</vt:lpstr>
      <vt:lpstr>Почему это нужно?</vt:lpstr>
      <vt:lpstr>Законодательные основы</vt:lpstr>
      <vt:lpstr>ДОГОВОР О ЕВРАЗИЙСКОМ ЭКОНОМИЧЕСКОМ СОЮЗЕ</vt:lpstr>
      <vt:lpstr>Технические регламенты ТС/ЕАЭС</vt:lpstr>
      <vt:lpstr>Технические регламенты ТС/ЕАЭС</vt:lpstr>
      <vt:lpstr>Ответственность. Статья 14.43 КоАП</vt:lpstr>
      <vt:lpstr>Ответственность. Статья 238 УК РФ</vt:lpstr>
      <vt:lpstr>Оценка соответствия продукции</vt:lpstr>
      <vt:lpstr>Особенности оценки соответствия для личных подсобных хозяйств</vt:lpstr>
      <vt:lpstr>Что должно быть до оценки</vt:lpstr>
      <vt:lpstr>Декларирование соответствия</vt:lpstr>
      <vt:lpstr>Результаты регистрации ДС</vt:lpstr>
      <vt:lpstr>Срок действия декларации</vt:lpstr>
      <vt:lpstr>Варианты регистрации ДС</vt:lpstr>
      <vt:lpstr>Хранение докуметов</vt:lpstr>
      <vt:lpstr>Ответственность за недостоверное декларирование продукции</vt:lpstr>
      <vt:lpstr>Что дальше?</vt:lpstr>
      <vt:lpstr>Отсутствие сведений о ДС в накладной</vt:lpstr>
      <vt:lpstr>Добровольная сертификация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Сертификация продукции</dc:title>
  <dc:creator>BMV</dc:creator>
  <cp:lastModifiedBy>Ирина Богомолова</cp:lastModifiedBy>
  <cp:revision>33</cp:revision>
  <dcterms:created xsi:type="dcterms:W3CDTF">2019-11-19T14:18:44Z</dcterms:created>
  <dcterms:modified xsi:type="dcterms:W3CDTF">2019-11-27T04:12:37Z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